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7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F7313-4593-4654-8EF9-29810F27DAC8}" type="datetimeFigureOut">
              <a:rPr lang="pl-PL" smtClean="0"/>
              <a:t>2017-05-16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264BC-43D9-401C-B693-AFBB373F851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21611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64BC-43D9-401C-B693-AFBB373F851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7197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64BC-43D9-401C-B693-AFBB373F851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5545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1694-DA76-4AC4-82A6-1C348A4B180D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9275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851349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0771303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7289390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93552101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058553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40959948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517A8-5CB1-411C-A7E7-092DD442126B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356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BC5B-C055-47AA-A814-932D113BD276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644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7C85-F07A-4111-AA66-4B7D12F5028E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892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5733F-A887-4812-9C4F-2A3869B4DC3D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5647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88C2B-D3E1-436A-9694-53C64C214464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41126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CBA6-709B-472D-8EA7-CB335954C515}" type="datetime1">
              <a:rPr lang="pl-PL" smtClean="0"/>
              <a:t>2017-05-16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2443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BE1D5-67F0-4132-9B8B-E43681C3C1B8}" type="datetime1">
              <a:rPr lang="pl-PL" smtClean="0"/>
              <a:t>2017-05-16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376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C798-46DD-486A-A2A7-B6D4AC72699A}" type="datetime1">
              <a:rPr lang="pl-PL" smtClean="0"/>
              <a:t>2017-05-16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781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E97B-C1A6-4A4F-8488-CFEB24ECB80A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92203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B395-FDED-4CED-8043-34CE86C272B8}" type="datetime1">
              <a:rPr lang="pl-PL" smtClean="0"/>
              <a:t>2017-05-16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4343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4B27E1B-4CBA-4290-B0EA-F5382DA180C4}" type="datetime1">
              <a:rPr lang="pl-PL" smtClean="0"/>
              <a:t>2017-05-16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68F35B3-FD02-4D4A-9474-89FD5811DC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83855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Urtica dioica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l-PL" dirty="0" smtClean="0"/>
              <a:t>				</a:t>
            </a:r>
          </a:p>
          <a:p>
            <a:endParaRPr lang="pl-PL" dirty="0"/>
          </a:p>
          <a:p>
            <a:r>
              <a:rPr lang="pl-PL" dirty="0" smtClean="0"/>
              <a:t>					</a:t>
            </a:r>
            <a:r>
              <a:rPr lang="pl-PL" i="1" dirty="0" smtClean="0"/>
              <a:t>Presentation by Maciej Sekulski</a:t>
            </a:r>
          </a:p>
        </p:txBody>
      </p:sp>
      <p:pic>
        <p:nvPicPr>
          <p:cNvPr id="1026" name="Picture 2" descr="Znalezione obrazy dla zapytania pokrzywa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934" y="1399463"/>
            <a:ext cx="26098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81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l-PL" sz="2400" dirty="0" smtClean="0"/>
          </a:p>
          <a:p>
            <a:r>
              <a:rPr lang="pl-PL" sz="2800" dirty="0" smtClean="0"/>
              <a:t>Introduction about the plant.</a:t>
            </a:r>
          </a:p>
          <a:p>
            <a:r>
              <a:rPr lang="pl-PL" sz="2800" dirty="0" smtClean="0"/>
              <a:t>Usage.</a:t>
            </a:r>
          </a:p>
          <a:p>
            <a:r>
              <a:rPr lang="pl-PL" sz="2800" dirty="0" smtClean="0"/>
              <a:t>Healing properties.</a:t>
            </a:r>
          </a:p>
          <a:p>
            <a:r>
              <a:rPr lang="pl-PL" sz="2800" dirty="0" smtClean="0"/>
              <a:t>Products containing Urtica.</a:t>
            </a:r>
            <a:endParaRPr lang="pl-PL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Urtica dioica (common nettle)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581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Introduction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400" dirty="0" smtClean="0"/>
              <a:t>Often called </a:t>
            </a:r>
            <a:r>
              <a:rPr lang="pl-PL" sz="2400" i="1" dirty="0" smtClean="0"/>
              <a:t>common nettle</a:t>
            </a:r>
            <a:r>
              <a:rPr lang="pl-PL" sz="2400" dirty="0" smtClean="0"/>
              <a:t>.</a:t>
            </a:r>
          </a:p>
          <a:p>
            <a:r>
              <a:rPr lang="pl-PL" sz="2400" dirty="0" smtClean="0"/>
              <a:t>It is native to Europe, Asia, northren Africa and parts of North America.</a:t>
            </a:r>
          </a:p>
          <a:p>
            <a:r>
              <a:rPr lang="pl-PL" sz="2400" dirty="0" smtClean="0"/>
              <a:t>The plant can be up to 1-2 meters high.</a:t>
            </a:r>
          </a:p>
          <a:p>
            <a:r>
              <a:rPr lang="pl-PL" sz="2400" dirty="0" smtClean="0"/>
              <a:t>It consists of leaves and flowers.</a:t>
            </a:r>
          </a:p>
          <a:p>
            <a:r>
              <a:rPr lang="pl-PL" sz="2400" dirty="0" smtClean="0"/>
              <a:t>This weed grows in soggy areas.</a:t>
            </a:r>
          </a:p>
          <a:p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Urtica dioica (common nettle)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3</a:t>
            </a:fld>
            <a:endParaRPr lang="pl-PL"/>
          </a:p>
        </p:txBody>
      </p:sp>
      <p:pic>
        <p:nvPicPr>
          <p:cNvPr id="2050" name="Picture 2" descr="Znalezione obrazy dla zapytania pokrzywa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540" y="2846602"/>
            <a:ext cx="4408187" cy="2617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67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Usage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Used for healing and in cosmetics.</a:t>
            </a:r>
          </a:p>
          <a:p>
            <a:r>
              <a:rPr lang="pl-PL" sz="2400" dirty="0" smtClean="0"/>
              <a:t>Can be eaten by people and animals.</a:t>
            </a:r>
          </a:p>
          <a:p>
            <a:r>
              <a:rPr lang="pl-PL" sz="2400" dirty="0" smtClean="0"/>
              <a:t>Gives colour and fibre.</a:t>
            </a:r>
          </a:p>
          <a:p>
            <a:r>
              <a:rPr lang="pl-PL" sz="2400" dirty="0" smtClean="0"/>
              <a:t>Used in gardening.</a:t>
            </a:r>
            <a:endParaRPr lang="pl-PL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Urtica dioica (common nettle)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556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 Healing properties 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Improves digestion and metabolism.</a:t>
            </a:r>
          </a:p>
          <a:p>
            <a:r>
              <a:rPr lang="pl-PL" sz="2400" dirty="0" smtClean="0"/>
              <a:t>Good for pancreas, liver and stomach.</a:t>
            </a:r>
          </a:p>
          <a:p>
            <a:r>
              <a:rPr lang="pl-PL" sz="2400" dirty="0" smtClean="0"/>
              <a:t>Helps in clearing an organism of toxins.</a:t>
            </a:r>
          </a:p>
          <a:p>
            <a:r>
              <a:rPr lang="pl-PL" sz="2400" dirty="0" smtClean="0"/>
              <a:t>Helpful in arthritis and infections. </a:t>
            </a:r>
            <a:endParaRPr lang="pl-PL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5</a:t>
            </a:fld>
            <a:endParaRPr lang="pl-P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030" y="1975529"/>
            <a:ext cx="2381726" cy="357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3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Products containing Urtica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400" dirty="0" smtClean="0"/>
              <a:t>Nettle juice, homemade or bottled.</a:t>
            </a:r>
          </a:p>
          <a:p>
            <a:r>
              <a:rPr lang="pl-PL" sz="2400" dirty="0" smtClean="0"/>
              <a:t>Nettle tea, from a pharmacy store or prepared at home.</a:t>
            </a:r>
          </a:p>
          <a:p>
            <a:r>
              <a:rPr lang="pl-PL" sz="2400" dirty="0" smtClean="0"/>
              <a:t>As a fresh addition (topping) to meals.</a:t>
            </a:r>
          </a:p>
          <a:p>
            <a:r>
              <a:rPr lang="pl-PL" sz="2400" dirty="0" smtClean="0"/>
              <a:t>Shampoos and other cosmetic products.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Urtica dioica (common nettle)</a:t>
            </a: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35B3-FD02-4D4A-9474-89FD5811DC2B}" type="slidenum">
              <a:rPr lang="pl-PL" smtClean="0"/>
              <a:t>6</a:t>
            </a:fld>
            <a:endParaRPr lang="pl-PL"/>
          </a:p>
        </p:txBody>
      </p:sp>
      <p:pic>
        <p:nvPicPr>
          <p:cNvPr id="4098" name="Picture 2" descr="Znalezione obrazy dla zapytania Products containing Urtica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23" y="1730041"/>
            <a:ext cx="5559663" cy="406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20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Thank you for your attention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044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46</TotalTime>
  <Words>197</Words>
  <Application>Microsoft Office PowerPoint</Application>
  <PresentationFormat>Widescreen</PresentationFormat>
  <Paragraphs>43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Calisto MT</vt:lpstr>
      <vt:lpstr>Trebuchet MS</vt:lpstr>
      <vt:lpstr>Wingdings 2</vt:lpstr>
      <vt:lpstr>Slate</vt:lpstr>
      <vt:lpstr>Urtica dioica</vt:lpstr>
      <vt:lpstr>PowerPoint Presentation</vt:lpstr>
      <vt:lpstr>Introduction</vt:lpstr>
      <vt:lpstr>Usage</vt:lpstr>
      <vt:lpstr> Healing properties </vt:lpstr>
      <vt:lpstr>Products containing Urtica</vt:lpstr>
      <vt:lpstr>Thank you for your attention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Urtica dioica</dc:title>
  <dc:creator>Centrala</dc:creator>
  <cp:lastModifiedBy>Centrala</cp:lastModifiedBy>
  <cp:revision>9</cp:revision>
  <dcterms:created xsi:type="dcterms:W3CDTF">2017-05-16T16:17:48Z</dcterms:created>
  <dcterms:modified xsi:type="dcterms:W3CDTF">2017-05-16T17:04:35Z</dcterms:modified>
</cp:coreProperties>
</file>