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6" r:id="rId10"/>
    <p:sldId id="263" r:id="rId11"/>
    <p:sldId id="265" r:id="rId12"/>
    <p:sldId id="267" r:id="rId13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 smtClean="0"/>
              <a:t>Spustelėję redag. ruoš. paantrš. stilių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00464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69195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45297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63457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79031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41224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52525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189696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972093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073725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76073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1A1CB-84B4-4C06-A062-DEF7EB32FBD6}" type="datetimeFigureOut">
              <a:rPr lang="lt-LT" smtClean="0"/>
              <a:t>2017.10.11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49BAE-6C34-467F-BC53-5D99A289486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4140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439779" y="385010"/>
            <a:ext cx="9324474" cy="1720516"/>
          </a:xfrm>
        </p:spPr>
        <p:txBody>
          <a:bodyPr>
            <a:normAutofit/>
          </a:bodyPr>
          <a:lstStyle/>
          <a:p>
            <a:r>
              <a:rPr lang="lt-LT" sz="4800" b="1" dirty="0" smtClean="0">
                <a:latin typeface="+mn-lt"/>
                <a:ea typeface="Batang" panose="02030600000101010101" pitchFamily="18" charset="-127"/>
              </a:rPr>
              <a:t>PRAKTINĖ  VEIKLA  -  ATLIEKŲ  RŪŠIAVIMAS </a:t>
            </a:r>
            <a:endParaRPr lang="lt-LT" sz="4800" b="1" dirty="0">
              <a:latin typeface="+mn-lt"/>
              <a:ea typeface="Batang" panose="02030600000101010101" pitchFamily="18" charset="-127"/>
            </a:endParaRPr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439779" y="5459496"/>
            <a:ext cx="9144000" cy="929272"/>
          </a:xfrm>
        </p:spPr>
        <p:txBody>
          <a:bodyPr>
            <a:normAutofit/>
          </a:bodyPr>
          <a:lstStyle/>
          <a:p>
            <a:r>
              <a:rPr lang="lt-LT" sz="3200" b="1" dirty="0" smtClean="0"/>
              <a:t>5-6 ir 7-9-10 lavinamosios klasės</a:t>
            </a:r>
            <a:endParaRPr lang="lt-LT" sz="3200" b="1" dirty="0"/>
          </a:p>
        </p:txBody>
      </p:sp>
      <p:pic>
        <p:nvPicPr>
          <p:cNvPr id="1026" name="Picture 2" descr="Vaizdo rezultatas pagal užklausą „atliekų rūšiavimas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22" y="2498598"/>
            <a:ext cx="6489736" cy="245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103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urinio vietos rezervavimo ženklas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03" y="1057195"/>
            <a:ext cx="3160897" cy="5619373"/>
          </a:xfrm>
        </p:spPr>
      </p:pic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443" y="1106905"/>
            <a:ext cx="3201302" cy="5691206"/>
          </a:xfr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935" y="1106905"/>
            <a:ext cx="3117032" cy="554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19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urinio vietos rezervavimo ženklas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7" y="173204"/>
            <a:ext cx="5887453" cy="4415590"/>
          </a:xfrm>
        </p:spPr>
      </p:pic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21" y="2261937"/>
            <a:ext cx="5989526" cy="4492144"/>
          </a:xfrm>
        </p:spPr>
      </p:pic>
    </p:spTree>
    <p:extLst>
      <p:ext uri="{BB962C8B-B14F-4D97-AF65-F5344CB8AC3E}">
        <p14:creationId xmlns:p14="http://schemas.microsoft.com/office/powerpoint/2010/main" val="3902826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aizdo rezultatas pagal užklausą „šiukšlių rūšiavimas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94"/>
          <a:stretch/>
        </p:blipFill>
        <p:spPr bwMode="auto">
          <a:xfrm>
            <a:off x="2117558" y="1296094"/>
            <a:ext cx="4620126" cy="49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inis paaiškinimas 1"/>
          <p:cNvSpPr/>
          <p:nvPr/>
        </p:nvSpPr>
        <p:spPr>
          <a:xfrm>
            <a:off x="6593305" y="110983"/>
            <a:ext cx="5041231" cy="2370221"/>
          </a:xfrm>
          <a:prstGeom prst="wedgeEllipseCallout">
            <a:avLst>
              <a:gd name="adj1" fmla="val -62838"/>
              <a:gd name="adj2" fmla="val 55599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t-LT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AČIŪ  UŽ   DĖMESĮ </a:t>
            </a:r>
            <a:r>
              <a:rPr lang="en-GB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lt-LT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38529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Kaip  suprantu  žodį  </a:t>
            </a:r>
            <a:r>
              <a:rPr lang="lt-LT" b="1" dirty="0" smtClean="0"/>
              <a:t>PAGALBA</a:t>
            </a:r>
            <a:endParaRPr lang="lt-LT" b="1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28" y="1412626"/>
            <a:ext cx="2947598" cy="5240176"/>
          </a:xfrm>
        </p:spPr>
      </p:pic>
      <p:pic>
        <p:nvPicPr>
          <p:cNvPr id="8" name="Turinio vietos rezervavimo ženklas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27" y="1434011"/>
            <a:ext cx="2955731" cy="5254635"/>
          </a:xfrm>
        </p:spPr>
      </p:pic>
      <p:pic>
        <p:nvPicPr>
          <p:cNvPr id="9" name="Paveikslėlis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378" y="1448225"/>
            <a:ext cx="2947737" cy="52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46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8200" y="100633"/>
            <a:ext cx="10515600" cy="1138822"/>
          </a:xfrm>
        </p:spPr>
        <p:txBody>
          <a:bodyPr/>
          <a:lstStyle/>
          <a:p>
            <a:pPr algn="ctr"/>
            <a:r>
              <a:rPr lang="lt-LT" dirty="0" smtClean="0"/>
              <a:t>Atliekų rūšiavimas</a:t>
            </a:r>
            <a:endParaRPr lang="lt-LT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80" y="1198731"/>
            <a:ext cx="3068052" cy="5454317"/>
          </a:xfrm>
        </p:spPr>
      </p:pic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312" y="1239455"/>
            <a:ext cx="3084698" cy="5483909"/>
          </a:xfr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355" y="1239455"/>
            <a:ext cx="2929445" cy="520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7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urinio vietos rezervavimo ženklas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2" y="143642"/>
            <a:ext cx="3693694" cy="6566568"/>
          </a:xfrm>
        </p:spPr>
      </p:pic>
      <p:pic>
        <p:nvPicPr>
          <p:cNvPr id="9" name="Turinio vietos rezervavimo ženklas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022" y="100862"/>
            <a:ext cx="3717757" cy="6609348"/>
          </a:xfrm>
        </p:spPr>
      </p:pic>
      <p:pic>
        <p:nvPicPr>
          <p:cNvPr id="10" name="Paveikslėlis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082" y="100862"/>
            <a:ext cx="3713497" cy="660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1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urinio vietos rezervavimo ženklas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635" y="2216817"/>
            <a:ext cx="6128086" cy="4596064"/>
          </a:xfrm>
        </p:spPr>
      </p:pic>
      <p:pic>
        <p:nvPicPr>
          <p:cNvPr id="7" name="Turinio vietos rezervavimo ženklas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3" y="66173"/>
            <a:ext cx="5783180" cy="433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94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urinio vietos rezervavimo ženkla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4" y="1627209"/>
            <a:ext cx="6507552" cy="4880664"/>
          </a:xfrm>
          <a:prstGeom prst="rect">
            <a:avLst/>
          </a:prstGeom>
        </p:spPr>
      </p:pic>
      <p:pic>
        <p:nvPicPr>
          <p:cNvPr id="12" name="Turinio vietos rezervavimo ženklas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296" y="1017128"/>
            <a:ext cx="6275137" cy="4706353"/>
          </a:xfrm>
        </p:spPr>
      </p:pic>
    </p:spTree>
    <p:extLst>
      <p:ext uri="{BB962C8B-B14F-4D97-AF65-F5344CB8AC3E}">
        <p14:creationId xmlns:p14="http://schemas.microsoft.com/office/powerpoint/2010/main" val="3713926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urinio vietos rezervavimo ženklas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4" y="106947"/>
            <a:ext cx="3705724" cy="6587955"/>
          </a:xfrm>
        </p:spPr>
      </p:pic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242" y="106947"/>
            <a:ext cx="3711741" cy="6598652"/>
          </a:xfr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95" y="106947"/>
            <a:ext cx="3705725" cy="658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55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urinio vietos rezervavimo ženklas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255" y="2298475"/>
            <a:ext cx="5966481" cy="4474861"/>
          </a:xfrm>
        </p:spPr>
      </p:pic>
      <p:pic>
        <p:nvPicPr>
          <p:cNvPr id="10" name="Turinio vietos rezervavimo ženklas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6" y="98760"/>
            <a:ext cx="5916195" cy="4437146"/>
          </a:xfrm>
        </p:spPr>
      </p:pic>
    </p:spTree>
    <p:extLst>
      <p:ext uri="{BB962C8B-B14F-4D97-AF65-F5344CB8AC3E}">
        <p14:creationId xmlns:p14="http://schemas.microsoft.com/office/powerpoint/2010/main" val="2298701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496" y="253456"/>
            <a:ext cx="8559746" cy="6419809"/>
          </a:xfrm>
        </p:spPr>
      </p:pic>
    </p:spTree>
    <p:extLst>
      <p:ext uri="{BB962C8B-B14F-4D97-AF65-F5344CB8AC3E}">
        <p14:creationId xmlns:p14="http://schemas.microsoft.com/office/powerpoint/2010/main" val="1360602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20</Words>
  <Application>Microsoft Office PowerPoint</Application>
  <PresentationFormat>Plačiaekranė</PresentationFormat>
  <Paragraphs>5</Paragraphs>
  <Slides>12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12</vt:i4>
      </vt:variant>
    </vt:vector>
  </HeadingPairs>
  <TitlesOfParts>
    <vt:vector size="17" baseType="lpstr">
      <vt:lpstr>Batang</vt:lpstr>
      <vt:lpstr>Arial</vt:lpstr>
      <vt:lpstr>Calibri</vt:lpstr>
      <vt:lpstr>Calibri Light</vt:lpstr>
      <vt:lpstr>„Office“ tema</vt:lpstr>
      <vt:lpstr>PRAKTINĖ  VEIKLA  -  ATLIEKŲ  RŪŠIAVIMAS </vt:lpstr>
      <vt:lpstr>Kaip  suprantu  žodį  PAGALBA</vt:lpstr>
      <vt:lpstr>Atliekų rūšiavimas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PRAKTINĖ  VEIKLA  -  ATLIEKŲ  RŪŠIAVIMAS </dc:title>
  <dc:creator>Janyte</dc:creator>
  <cp:lastModifiedBy>Janyte</cp:lastModifiedBy>
  <cp:revision>6</cp:revision>
  <dcterms:created xsi:type="dcterms:W3CDTF">2017-10-11T08:29:08Z</dcterms:created>
  <dcterms:modified xsi:type="dcterms:W3CDTF">2017-10-11T09:05:39Z</dcterms:modified>
</cp:coreProperties>
</file>