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60" r:id="rId5"/>
    <p:sldId id="261" r:id="rId6"/>
    <p:sldId id="262" r:id="rId7"/>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97" autoAdjust="0"/>
    <p:restoredTop sz="94660"/>
  </p:normalViewPr>
  <p:slideViewPr>
    <p:cSldViewPr snapToGrid="0">
      <p:cViewPr varScale="1">
        <p:scale>
          <a:sx n="59" d="100"/>
          <a:sy n="59" d="100"/>
        </p:scale>
        <p:origin x="96" y="3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cs-CZ"/>
              <a:t>Kliknutím lze upravit styl.</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cs-CZ"/>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3824183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2E3A27C-0080-48D9-BB3B-A292DA8ACCE0}"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681065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Název a popisek">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cs-CZ"/>
              <a:t>Kliknutím lze upravit styl.</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27437701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ce s popiskem">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cs-CZ"/>
              <a:t>Kliknutím lze upravit styl.</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34355524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Jmenovka">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814881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loupce">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cs-CZ"/>
              <a:t>Kliknutím lze upravit styl.</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2E3A27C-0080-48D9-BB3B-A292DA8ACCE0}" type="datetimeFigureOut">
              <a:rPr lang="cs-CZ" smtClean="0"/>
              <a:t>20.11.2018</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690280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loupce s obrázky">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cs-CZ"/>
              <a:t>Kliknutím lze upravit styl.</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2E3A27C-0080-48D9-BB3B-A292DA8ACCE0}" type="datetimeFigureOut">
              <a:rPr lang="cs-CZ" smtClean="0"/>
              <a:t>20.11.2018</a:t>
            </a:fld>
            <a:endParaRPr lang="cs-CZ"/>
          </a:p>
        </p:txBody>
      </p:sp>
      <p:sp>
        <p:nvSpPr>
          <p:cNvPr id="8" name="Footer Placeholder 7"/>
          <p:cNvSpPr>
            <a:spLocks noGrp="1"/>
          </p:cNvSpPr>
          <p:nvPr>
            <p:ph type="ftr" sz="quarter" idx="11"/>
          </p:nvPr>
        </p:nvSpPr>
        <p:spPr>
          <a:xfrm>
            <a:off x="561111" y="6391838"/>
            <a:ext cx="3644282" cy="304801"/>
          </a:xfrm>
        </p:spPr>
        <p:txBody>
          <a:bodyPr/>
          <a:lstStyle/>
          <a:p>
            <a:endParaRPr lang="cs-CZ"/>
          </a:p>
        </p:txBody>
      </p:sp>
      <p:sp>
        <p:nvSpPr>
          <p:cNvPr id="9" name="Slide Number Placeholder 8"/>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42351590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cs-CZ"/>
              <a:t>Kliknutím lze upravit styl.</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4018759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cs-CZ"/>
              <a:t>Kliknutím lze upravit styl.</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2160121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3114909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52E3A27C-0080-48D9-BB3B-A292DA8ACCE0}"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52294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52E3A27C-0080-48D9-BB3B-A292DA8ACCE0}"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419717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52E3A27C-0080-48D9-BB3B-A292DA8ACCE0}" type="datetimeFigureOut">
              <a:rPr lang="cs-CZ" smtClean="0"/>
              <a:t>20.11.2018</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369288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cs-CZ"/>
              <a:t>Kliknutím lze upravit styl.</a:t>
            </a:r>
            <a:endParaRPr lang="en-US" dirty="0"/>
          </a:p>
        </p:txBody>
      </p:sp>
      <p:sp>
        <p:nvSpPr>
          <p:cNvPr id="3" name="Date Placeholder 2"/>
          <p:cNvSpPr>
            <a:spLocks noGrp="1"/>
          </p:cNvSpPr>
          <p:nvPr>
            <p:ph type="dt" sz="half" idx="10"/>
          </p:nvPr>
        </p:nvSpPr>
        <p:spPr/>
        <p:txBody>
          <a:bodyPr/>
          <a:lstStyle/>
          <a:p>
            <a:fld id="{52E3A27C-0080-48D9-BB3B-A292DA8ACCE0}" type="datetimeFigureOut">
              <a:rPr lang="cs-CZ" smtClean="0"/>
              <a:t>20.11.2018</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368062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E3A27C-0080-48D9-BB3B-A292DA8ACCE0}" type="datetimeFigureOut">
              <a:rPr lang="cs-CZ" smtClean="0"/>
              <a:t>20.11.2018</a:t>
            </a:fld>
            <a:endParaRPr lang="cs-CZ"/>
          </a:p>
        </p:txBody>
      </p:sp>
      <p:sp>
        <p:nvSpPr>
          <p:cNvPr id="3" name="Footer Placeholder 2"/>
          <p:cNvSpPr>
            <a:spLocks noGrp="1"/>
          </p:cNvSpPr>
          <p:nvPr>
            <p:ph type="ftr" sz="quarter" idx="11"/>
          </p:nvPr>
        </p:nvSpPr>
        <p:spPr/>
        <p:txBody>
          <a:bodyPr/>
          <a:lstStyle/>
          <a:p>
            <a:endParaRPr lang="cs-CZ"/>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1475565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cs-CZ"/>
              <a:t>Kliknutím lze upravit styl.</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2E3A27C-0080-48D9-BB3B-A292DA8ACCE0}"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358566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cs-CZ"/>
              <a:t>Kliknutím lze upravit styl.</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cs-CZ"/>
              <a:t>Kliknutím na ikonu přidáte obrázek.</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2E3A27C-0080-48D9-BB3B-A292DA8ACCE0}"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367BA42-4D76-467D-977D-A53B800729BD}" type="slidenum">
              <a:rPr lang="cs-CZ" smtClean="0"/>
              <a:t>‹#›</a:t>
            </a:fld>
            <a:endParaRPr lang="cs-CZ"/>
          </a:p>
        </p:txBody>
      </p:sp>
    </p:spTree>
    <p:extLst>
      <p:ext uri="{BB962C8B-B14F-4D97-AF65-F5344CB8AC3E}">
        <p14:creationId xmlns:p14="http://schemas.microsoft.com/office/powerpoint/2010/main" val="3699856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cs-CZ"/>
              <a:t>Kliknutím lze upravit styl.</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2E3A27C-0080-48D9-BB3B-A292DA8ACCE0}" type="datetimeFigureOut">
              <a:rPr lang="cs-CZ" smtClean="0"/>
              <a:t>20.11.2018</a:t>
            </a:fld>
            <a:endParaRPr lang="cs-CZ"/>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cs-CZ"/>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6367BA42-4D76-467D-977D-A53B800729BD}" type="slidenum">
              <a:rPr lang="cs-CZ" smtClean="0"/>
              <a:t>‹#›</a:t>
            </a:fld>
            <a:endParaRPr lang="cs-CZ"/>
          </a:p>
        </p:txBody>
      </p:sp>
    </p:spTree>
    <p:extLst>
      <p:ext uri="{BB962C8B-B14F-4D97-AF65-F5344CB8AC3E}">
        <p14:creationId xmlns:p14="http://schemas.microsoft.com/office/powerpoint/2010/main" val="411393279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951754" y="2140743"/>
            <a:ext cx="10173445" cy="1893952"/>
          </a:xfrm>
        </p:spPr>
        <p:txBody>
          <a:bodyPr/>
          <a:lstStyle/>
          <a:p>
            <a:pPr algn="ctr"/>
            <a:r>
              <a:rPr lang="cs-CZ" dirty="0"/>
              <a:t>Recyklace v našem městě</a:t>
            </a:r>
            <a:br>
              <a:rPr lang="cs-CZ" dirty="0"/>
            </a:br>
            <a:r>
              <a:rPr lang="cs-CZ" dirty="0"/>
              <a:t>    Recycling in </a:t>
            </a:r>
            <a:r>
              <a:rPr lang="cs-CZ" dirty="0" err="1"/>
              <a:t>our</a:t>
            </a:r>
            <a:r>
              <a:rPr lang="cs-CZ" dirty="0"/>
              <a:t> </a:t>
            </a:r>
            <a:r>
              <a:rPr lang="cs-CZ" dirty="0" err="1"/>
              <a:t>town</a:t>
            </a:r>
            <a:r>
              <a:rPr lang="cs-CZ" dirty="0"/>
              <a:t> </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8654" y="4034695"/>
            <a:ext cx="2134971" cy="2078038"/>
          </a:xfrm>
          <a:prstGeom prst="rect">
            <a:avLst/>
          </a:prstGeom>
        </p:spPr>
      </p:pic>
      <p:sp>
        <p:nvSpPr>
          <p:cNvPr id="5" name="AutoShape 2" descr="Výsledek obrázku pro recyklace"/>
          <p:cNvSpPr>
            <a:spLocks noChangeAspect="1" noChangeArrowheads="1"/>
          </p:cNvSpPr>
          <p:nvPr/>
        </p:nvSpPr>
        <p:spPr bwMode="auto">
          <a:xfrm>
            <a:off x="2543175" y="4752308"/>
            <a:ext cx="1737386" cy="17373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7" name="AutoShape 6" descr="Výsledek obrázku pro recyklace"/>
          <p:cNvSpPr>
            <a:spLocks noChangeAspect="1" noChangeArrowheads="1"/>
          </p:cNvSpPr>
          <p:nvPr/>
        </p:nvSpPr>
        <p:spPr bwMode="auto">
          <a:xfrm>
            <a:off x="155575" y="693420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
        <p:nvSpPr>
          <p:cNvPr id="6" name="AutoShape 4" descr="Výsledek obrázku pro recyklac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pic>
        <p:nvPicPr>
          <p:cNvPr id="8" name="Obrázek 7"/>
          <p:cNvPicPr>
            <a:picLocks noChangeAspect="1"/>
          </p:cNvPicPr>
          <p:nvPr/>
        </p:nvPicPr>
        <p:blipFill>
          <a:blip r:embed="rId3"/>
          <a:stretch>
            <a:fillRect/>
          </a:stretch>
        </p:blipFill>
        <p:spPr>
          <a:xfrm>
            <a:off x="1217612" y="4406900"/>
            <a:ext cx="1935851" cy="1705833"/>
          </a:xfrm>
          <a:prstGeom prst="rect">
            <a:avLst/>
          </a:prstGeom>
          <a:ln>
            <a:noFill/>
          </a:ln>
          <a:effectLst>
            <a:softEdge rad="112500"/>
          </a:effectLst>
        </p:spPr>
      </p:pic>
      <p:pic>
        <p:nvPicPr>
          <p:cNvPr id="10" name="Obrázek 9">
            <a:extLst>
              <a:ext uri="{FF2B5EF4-FFF2-40B4-BE49-F238E27FC236}">
                <a16:creationId xmlns:a16="http://schemas.microsoft.com/office/drawing/2014/main" id="{9F4F224B-8500-4EF4-AC33-7D11204ED25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734276" y="1366678"/>
            <a:ext cx="3792220" cy="774065"/>
          </a:xfrm>
          <a:prstGeom prst="rect">
            <a:avLst/>
          </a:prstGeom>
          <a:noFill/>
        </p:spPr>
      </p:pic>
      <p:sp>
        <p:nvSpPr>
          <p:cNvPr id="3" name="Obdélník 2">
            <a:extLst>
              <a:ext uri="{FF2B5EF4-FFF2-40B4-BE49-F238E27FC236}">
                <a16:creationId xmlns:a16="http://schemas.microsoft.com/office/drawing/2014/main" id="{55E85E04-A82E-454B-89DE-E9C8F9A0F3A0}"/>
              </a:ext>
            </a:extLst>
          </p:cNvPr>
          <p:cNvSpPr/>
          <p:nvPr/>
        </p:nvSpPr>
        <p:spPr>
          <a:xfrm>
            <a:off x="3153463" y="4957676"/>
            <a:ext cx="6096000" cy="970971"/>
          </a:xfrm>
          <a:prstGeom prst="rect">
            <a:avLst/>
          </a:prstGeom>
        </p:spPr>
        <p:txBody>
          <a:bodyPr>
            <a:spAutoFit/>
          </a:bodyPr>
          <a:lstStyle/>
          <a:p>
            <a:pPr>
              <a:lnSpc>
                <a:spcPct val="107000"/>
              </a:lnSpc>
              <a:spcAft>
                <a:spcPts val="800"/>
              </a:spcAft>
            </a:pPr>
            <a:r>
              <a:rPr lang="lt-LT" dirty="0">
                <a:solidFill>
                  <a:srgbClr val="333333"/>
                </a:solidFill>
                <a:latin typeface="Verdana" panose="020B0604030504040204" pitchFamily="34" charset="0"/>
                <a:ea typeface="Calibri" panose="020F0502020204030204" pitchFamily="34" charset="0"/>
                <a:cs typeface="Times New Roman" panose="02020603050405020304" pitchFamily="18" charset="0"/>
              </a:rPr>
              <a:t>"</a:t>
            </a:r>
            <a:r>
              <a:rPr lang="lt-LT" sz="1200" dirty="0">
                <a:solidFill>
                  <a:srgbClr val="FFFF00"/>
                </a:solidFill>
                <a:latin typeface="Verdana" panose="020B060403050404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cs-CZ" sz="2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73591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54954" y="673100"/>
            <a:ext cx="9157446" cy="1130300"/>
          </a:xfrm>
        </p:spPr>
        <p:txBody>
          <a:bodyPr/>
          <a:lstStyle/>
          <a:p>
            <a:r>
              <a:rPr lang="cs-CZ" dirty="0"/>
              <a:t>               Co je to recyklace? </a:t>
            </a:r>
            <a:br>
              <a:rPr lang="cs-CZ" dirty="0"/>
            </a:br>
            <a:r>
              <a:rPr lang="cs-CZ" dirty="0"/>
              <a:t>                </a:t>
            </a:r>
            <a:r>
              <a:rPr lang="cs-CZ" dirty="0" err="1"/>
              <a:t>What</a:t>
            </a:r>
            <a:r>
              <a:rPr lang="cs-CZ" dirty="0"/>
              <a:t> </a:t>
            </a:r>
            <a:r>
              <a:rPr lang="cs-CZ" dirty="0" err="1"/>
              <a:t>is</a:t>
            </a:r>
            <a:r>
              <a:rPr lang="cs-CZ" dirty="0"/>
              <a:t> </a:t>
            </a:r>
            <a:r>
              <a:rPr lang="cs-CZ" dirty="0" err="1"/>
              <a:t>it</a:t>
            </a:r>
            <a:r>
              <a:rPr lang="cs-CZ" dirty="0"/>
              <a:t> recycling?</a:t>
            </a:r>
          </a:p>
        </p:txBody>
      </p:sp>
      <p:sp>
        <p:nvSpPr>
          <p:cNvPr id="3" name="Zástupný symbol pro obsah 2"/>
          <p:cNvSpPr>
            <a:spLocks noGrp="1"/>
          </p:cNvSpPr>
          <p:nvPr>
            <p:ph sz="half" idx="1"/>
          </p:nvPr>
        </p:nvSpPr>
        <p:spPr/>
        <p:txBody>
          <a:bodyPr>
            <a:normAutofit/>
          </a:bodyPr>
          <a:lstStyle/>
          <a:p>
            <a:r>
              <a:rPr lang="cs-CZ" sz="2400" b="1" dirty="0"/>
              <a:t>Recyklace</a:t>
            </a:r>
            <a:r>
              <a:rPr lang="cs-CZ" sz="2400" dirty="0"/>
              <a:t> je proces nakládání s odpadem, které vede k jeho dalšímu využití. Jedná se o opětovné cyklické využití odpadů a jejich vlastností jako druhotné suroviny ve výrobním procesu</a:t>
            </a:r>
          </a:p>
        </p:txBody>
      </p:sp>
      <p:sp>
        <p:nvSpPr>
          <p:cNvPr id="4" name="Zástupný symbol pro obsah 3"/>
          <p:cNvSpPr>
            <a:spLocks noGrp="1"/>
          </p:cNvSpPr>
          <p:nvPr>
            <p:ph sz="half" idx="2"/>
          </p:nvPr>
        </p:nvSpPr>
        <p:spPr/>
        <p:txBody>
          <a:bodyPr>
            <a:normAutofit/>
          </a:bodyPr>
          <a:lstStyle/>
          <a:p>
            <a:r>
              <a:rPr lang="en-US" sz="2400" b="1" dirty="0"/>
              <a:t>Recycling</a:t>
            </a:r>
            <a:r>
              <a:rPr lang="en-US" sz="2400" dirty="0"/>
              <a:t> is the process of converting waste materials into new materials and objects. It is an alternative to "conventional" waste disposal that can save material and help lower greenhouse gas emissions</a:t>
            </a:r>
            <a:r>
              <a:rPr lang="cs-CZ" sz="2400" dirty="0"/>
              <a:t>.</a:t>
            </a:r>
          </a:p>
        </p:txBody>
      </p:sp>
    </p:spTree>
    <p:extLst>
      <p:ext uri="{BB962C8B-B14F-4D97-AF65-F5344CB8AC3E}">
        <p14:creationId xmlns:p14="http://schemas.microsoft.com/office/powerpoint/2010/main" val="234776981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800" decel="100000"/>
                                        <p:tgtEl>
                                          <p:spTgt spid="3">
                                            <p:txEl>
                                              <p:pRg st="0" end="0"/>
                                            </p:txEl>
                                          </p:spTgt>
                                        </p:tgtEl>
                                      </p:cBhvr>
                                    </p:animEffect>
                                    <p:anim calcmode="lin" valueType="num">
                                      <p:cBhvr>
                                        <p:cTn id="15"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a:t>Co recyklujeme?</a:t>
            </a:r>
            <a:br>
              <a:rPr lang="cs-CZ" dirty="0"/>
            </a:br>
            <a:r>
              <a:rPr lang="cs-CZ" dirty="0" err="1"/>
              <a:t>What</a:t>
            </a:r>
            <a:r>
              <a:rPr lang="cs-CZ" dirty="0"/>
              <a:t> </a:t>
            </a:r>
            <a:r>
              <a:rPr lang="cs-CZ" dirty="0" err="1"/>
              <a:t>can</a:t>
            </a:r>
            <a:r>
              <a:rPr lang="cs-CZ" dirty="0"/>
              <a:t> </a:t>
            </a:r>
            <a:r>
              <a:rPr lang="cs-CZ" dirty="0" err="1"/>
              <a:t>we</a:t>
            </a:r>
            <a:r>
              <a:rPr lang="cs-CZ" dirty="0"/>
              <a:t> </a:t>
            </a:r>
            <a:r>
              <a:rPr lang="cs-CZ" dirty="0" err="1"/>
              <a:t>recycle</a:t>
            </a:r>
            <a:r>
              <a:rPr lang="cs-CZ" dirty="0"/>
              <a:t>?</a:t>
            </a:r>
          </a:p>
        </p:txBody>
      </p:sp>
      <p:sp>
        <p:nvSpPr>
          <p:cNvPr id="3" name="Zástupný symbol pro obsah 2"/>
          <p:cNvSpPr>
            <a:spLocks noGrp="1"/>
          </p:cNvSpPr>
          <p:nvPr>
            <p:ph sz="half" idx="1"/>
          </p:nvPr>
        </p:nvSpPr>
        <p:spPr/>
        <p:txBody>
          <a:bodyPr/>
          <a:lstStyle/>
          <a:p>
            <a:r>
              <a:rPr lang="cs-CZ" dirty="0"/>
              <a:t>Papír</a:t>
            </a:r>
          </a:p>
          <a:p>
            <a:r>
              <a:rPr lang="cs-CZ" dirty="0"/>
              <a:t>Sklo: bílé, barevné</a:t>
            </a:r>
          </a:p>
          <a:p>
            <a:r>
              <a:rPr lang="cs-CZ" dirty="0"/>
              <a:t>Plast</a:t>
            </a:r>
          </a:p>
          <a:p>
            <a:r>
              <a:rPr lang="cs-CZ" dirty="0"/>
              <a:t>Baterie</a:t>
            </a:r>
          </a:p>
          <a:p>
            <a:r>
              <a:rPr lang="cs-CZ" dirty="0"/>
              <a:t>Nebezpečný odpad</a:t>
            </a:r>
          </a:p>
          <a:p>
            <a:r>
              <a:rPr lang="cs-CZ" dirty="0"/>
              <a:t>Bioodpad</a:t>
            </a:r>
          </a:p>
          <a:p>
            <a:r>
              <a:rPr lang="cs-CZ" dirty="0"/>
              <a:t>Kovy</a:t>
            </a:r>
          </a:p>
          <a:p>
            <a:r>
              <a:rPr lang="cs-CZ" dirty="0"/>
              <a:t>Rozpouštědla </a:t>
            </a:r>
          </a:p>
          <a:p>
            <a:endParaRPr lang="cs-CZ" dirty="0"/>
          </a:p>
        </p:txBody>
      </p:sp>
      <p:sp>
        <p:nvSpPr>
          <p:cNvPr id="4" name="Zástupný symbol pro obsah 3"/>
          <p:cNvSpPr>
            <a:spLocks noGrp="1"/>
          </p:cNvSpPr>
          <p:nvPr>
            <p:ph sz="half" idx="2"/>
          </p:nvPr>
        </p:nvSpPr>
        <p:spPr/>
        <p:txBody>
          <a:bodyPr/>
          <a:lstStyle/>
          <a:p>
            <a:r>
              <a:rPr lang="cs-CZ" dirty="0" err="1"/>
              <a:t>Paper</a:t>
            </a:r>
            <a:endParaRPr lang="cs-CZ" dirty="0"/>
          </a:p>
          <a:p>
            <a:r>
              <a:rPr lang="cs-CZ" dirty="0" err="1"/>
              <a:t>Glass</a:t>
            </a:r>
            <a:r>
              <a:rPr lang="cs-CZ" dirty="0"/>
              <a:t> : </a:t>
            </a:r>
            <a:r>
              <a:rPr lang="cs-CZ" dirty="0" err="1"/>
              <a:t>white</a:t>
            </a:r>
            <a:r>
              <a:rPr lang="cs-CZ" dirty="0"/>
              <a:t> , </a:t>
            </a:r>
            <a:r>
              <a:rPr lang="cs-CZ" dirty="0" err="1"/>
              <a:t>colorful</a:t>
            </a:r>
            <a:endParaRPr lang="cs-CZ" dirty="0"/>
          </a:p>
          <a:p>
            <a:r>
              <a:rPr lang="cs-CZ" dirty="0" err="1"/>
              <a:t>Plastic</a:t>
            </a:r>
            <a:r>
              <a:rPr lang="cs-CZ" dirty="0"/>
              <a:t> </a:t>
            </a:r>
          </a:p>
          <a:p>
            <a:r>
              <a:rPr lang="cs-CZ" dirty="0" err="1"/>
              <a:t>Battery</a:t>
            </a:r>
            <a:endParaRPr lang="cs-CZ" dirty="0"/>
          </a:p>
          <a:p>
            <a:r>
              <a:rPr lang="cs-CZ" dirty="0" err="1"/>
              <a:t>Dangerous</a:t>
            </a:r>
            <a:r>
              <a:rPr lang="cs-CZ" dirty="0"/>
              <a:t> </a:t>
            </a:r>
            <a:r>
              <a:rPr lang="cs-CZ" dirty="0" err="1"/>
              <a:t>waste</a:t>
            </a:r>
            <a:endParaRPr lang="cs-CZ" dirty="0"/>
          </a:p>
          <a:p>
            <a:r>
              <a:rPr lang="cs-CZ" dirty="0"/>
              <a:t>Bio </a:t>
            </a:r>
            <a:r>
              <a:rPr lang="cs-CZ" dirty="0" err="1"/>
              <a:t>trash</a:t>
            </a:r>
            <a:endParaRPr lang="cs-CZ" dirty="0"/>
          </a:p>
          <a:p>
            <a:r>
              <a:rPr lang="cs-CZ" dirty="0"/>
              <a:t>Metals </a:t>
            </a:r>
          </a:p>
          <a:p>
            <a:r>
              <a:rPr lang="cs-CZ" dirty="0" err="1"/>
              <a:t>Solubilized</a:t>
            </a:r>
            <a:r>
              <a:rPr lang="cs-CZ" dirty="0"/>
              <a:t> </a:t>
            </a:r>
          </a:p>
        </p:txBody>
      </p:sp>
    </p:spTree>
    <p:extLst>
      <p:ext uri="{BB962C8B-B14F-4D97-AF65-F5344CB8AC3E}">
        <p14:creationId xmlns:p14="http://schemas.microsoft.com/office/powerpoint/2010/main" val="3459936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2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anim calcmode="lin" valueType="num">
                                      <p:cBhvr>
                                        <p:cTn id="21"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22"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1000"/>
                                        <p:tgtEl>
                                          <p:spTgt spid="3">
                                            <p:txEl>
                                              <p:pRg st="1" end="1"/>
                                            </p:txEl>
                                          </p:spTgt>
                                        </p:tgtEl>
                                      </p:cBhvr>
                                    </p:animEffect>
                                    <p:anim calcmode="lin" valueType="num">
                                      <p:cBhvr>
                                        <p:cTn id="2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wipe(down)">
                                      <p:cBhvr>
                                        <p:cTn id="34" dur="580">
                                          <p:stCondLst>
                                            <p:cond delay="0"/>
                                          </p:stCondLst>
                                        </p:cTn>
                                        <p:tgtEl>
                                          <p:spTgt spid="4">
                                            <p:txEl>
                                              <p:pRg st="1" end="1"/>
                                            </p:txEl>
                                          </p:spTgt>
                                        </p:tgtEl>
                                      </p:cBhvr>
                                    </p:animEffect>
                                    <p:anim calcmode="lin" valueType="num">
                                      <p:cBhvr>
                                        <p:cTn id="35"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40" dur="26">
                                          <p:stCondLst>
                                            <p:cond delay="650"/>
                                          </p:stCondLst>
                                        </p:cTn>
                                        <p:tgtEl>
                                          <p:spTgt spid="4">
                                            <p:txEl>
                                              <p:pRg st="1" end="1"/>
                                            </p:txEl>
                                          </p:spTgt>
                                        </p:tgtEl>
                                      </p:cBhvr>
                                      <p:to x="100000" y="60000"/>
                                    </p:animScale>
                                    <p:animScale>
                                      <p:cBhvr>
                                        <p:cTn id="41" dur="166" decel="50000">
                                          <p:stCondLst>
                                            <p:cond delay="676"/>
                                          </p:stCondLst>
                                        </p:cTn>
                                        <p:tgtEl>
                                          <p:spTgt spid="4">
                                            <p:txEl>
                                              <p:pRg st="1" end="1"/>
                                            </p:txEl>
                                          </p:spTgt>
                                        </p:tgtEl>
                                      </p:cBhvr>
                                      <p:to x="100000" y="100000"/>
                                    </p:animScale>
                                    <p:animScale>
                                      <p:cBhvr>
                                        <p:cTn id="42" dur="26">
                                          <p:stCondLst>
                                            <p:cond delay="1312"/>
                                          </p:stCondLst>
                                        </p:cTn>
                                        <p:tgtEl>
                                          <p:spTgt spid="4">
                                            <p:txEl>
                                              <p:pRg st="1" end="1"/>
                                            </p:txEl>
                                          </p:spTgt>
                                        </p:tgtEl>
                                      </p:cBhvr>
                                      <p:to x="100000" y="80000"/>
                                    </p:animScale>
                                    <p:animScale>
                                      <p:cBhvr>
                                        <p:cTn id="43" dur="166" decel="50000">
                                          <p:stCondLst>
                                            <p:cond delay="1338"/>
                                          </p:stCondLst>
                                        </p:cTn>
                                        <p:tgtEl>
                                          <p:spTgt spid="4">
                                            <p:txEl>
                                              <p:pRg st="1" end="1"/>
                                            </p:txEl>
                                          </p:spTgt>
                                        </p:tgtEl>
                                      </p:cBhvr>
                                      <p:to x="100000" y="100000"/>
                                    </p:animScale>
                                    <p:animScale>
                                      <p:cBhvr>
                                        <p:cTn id="44" dur="26">
                                          <p:stCondLst>
                                            <p:cond delay="1642"/>
                                          </p:stCondLst>
                                        </p:cTn>
                                        <p:tgtEl>
                                          <p:spTgt spid="4">
                                            <p:txEl>
                                              <p:pRg st="1" end="1"/>
                                            </p:txEl>
                                          </p:spTgt>
                                        </p:tgtEl>
                                      </p:cBhvr>
                                      <p:to x="100000" y="90000"/>
                                    </p:animScale>
                                    <p:animScale>
                                      <p:cBhvr>
                                        <p:cTn id="45" dur="166" decel="50000">
                                          <p:stCondLst>
                                            <p:cond delay="1668"/>
                                          </p:stCondLst>
                                        </p:cTn>
                                        <p:tgtEl>
                                          <p:spTgt spid="4">
                                            <p:txEl>
                                              <p:pRg st="1" end="1"/>
                                            </p:txEl>
                                          </p:spTgt>
                                        </p:tgtEl>
                                      </p:cBhvr>
                                      <p:to x="100000" y="100000"/>
                                    </p:animScale>
                                    <p:animScale>
                                      <p:cBhvr>
                                        <p:cTn id="46" dur="26">
                                          <p:stCondLst>
                                            <p:cond delay="1808"/>
                                          </p:stCondLst>
                                        </p:cTn>
                                        <p:tgtEl>
                                          <p:spTgt spid="4">
                                            <p:txEl>
                                              <p:pRg st="1" end="1"/>
                                            </p:txEl>
                                          </p:spTgt>
                                        </p:tgtEl>
                                      </p:cBhvr>
                                      <p:to x="100000" y="95000"/>
                                    </p:animScale>
                                    <p:animScale>
                                      <p:cBhvr>
                                        <p:cTn id="47" dur="166" decel="50000">
                                          <p:stCondLst>
                                            <p:cond delay="1834"/>
                                          </p:stCondLst>
                                        </p:cTn>
                                        <p:tgtEl>
                                          <p:spTgt spid="4">
                                            <p:txEl>
                                              <p:pRg st="1" end="1"/>
                                            </p:txEl>
                                          </p:spTgt>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nodeType="clickEffect">
                                  <p:stCondLst>
                                    <p:cond delay="0"/>
                                  </p:stCondLst>
                                  <p:childTnLst>
                                    <p:set>
                                      <p:cBhvr>
                                        <p:cTn id="51" dur="1" fill="hold">
                                          <p:stCondLst>
                                            <p:cond delay="0"/>
                                          </p:stCondLst>
                                        </p:cTn>
                                        <p:tgtEl>
                                          <p:spTgt spid="3">
                                            <p:txEl>
                                              <p:pRg st="2" end="2"/>
                                            </p:txEl>
                                          </p:spTgt>
                                        </p:tgtEl>
                                        <p:attrNameLst>
                                          <p:attrName>style.visibility</p:attrName>
                                        </p:attrNameLst>
                                      </p:cBhvr>
                                      <p:to>
                                        <p:strVal val="visible"/>
                                      </p:to>
                                    </p:set>
                                    <p:animEffect transition="in" filter="circle(in)">
                                      <p:cBhvr>
                                        <p:cTn id="52" dur="2000"/>
                                        <p:tgtEl>
                                          <p:spTgt spid="3">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4">
                                            <p:txEl>
                                              <p:pRg st="2" end="2"/>
                                            </p:txEl>
                                          </p:spTgt>
                                        </p:tgtEl>
                                        <p:attrNameLst>
                                          <p:attrName>style.visibility</p:attrName>
                                        </p:attrNameLst>
                                      </p:cBhvr>
                                      <p:to>
                                        <p:strVal val="visible"/>
                                      </p:to>
                                    </p:set>
                                    <p:anim calcmode="lin" valueType="num">
                                      <p:cBhvr additive="base">
                                        <p:cTn id="5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63" dur="500"/>
                                        <p:tgtEl>
                                          <p:spTgt spid="3">
                                            <p:txEl>
                                              <p:pRg st="3" end="3"/>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5" presetClass="entr" presetSubtype="0" fill="hold" nodeType="clickEffect">
                                  <p:stCondLst>
                                    <p:cond delay="0"/>
                                  </p:stCondLst>
                                  <p:childTnLst>
                                    <p:set>
                                      <p:cBhvr>
                                        <p:cTn id="67" dur="1" fill="hold">
                                          <p:stCondLst>
                                            <p:cond delay="0"/>
                                          </p:stCondLst>
                                        </p:cTn>
                                        <p:tgtEl>
                                          <p:spTgt spid="4">
                                            <p:txEl>
                                              <p:pRg st="3" end="3"/>
                                            </p:txEl>
                                          </p:spTgt>
                                        </p:tgtEl>
                                        <p:attrNameLst>
                                          <p:attrName>style.visibility</p:attrName>
                                        </p:attrNameLst>
                                      </p:cBhvr>
                                      <p:to>
                                        <p:strVal val="visible"/>
                                      </p:to>
                                    </p:set>
                                    <p:anim calcmode="lin" valueType="num">
                                      <p:cBhvr>
                                        <p:cTn id="68" dur="1000" fill="hold"/>
                                        <p:tgtEl>
                                          <p:spTgt spid="4">
                                            <p:txEl>
                                              <p:pRg st="3" end="3"/>
                                            </p:txEl>
                                          </p:spTgt>
                                        </p:tgtEl>
                                        <p:attrNameLst>
                                          <p:attrName>ppt_w</p:attrName>
                                        </p:attrNameLst>
                                      </p:cBhvr>
                                      <p:tavLst>
                                        <p:tav tm="0">
                                          <p:val>
                                            <p:strVal val="#ppt_w*0.70"/>
                                          </p:val>
                                        </p:tav>
                                        <p:tav tm="100000">
                                          <p:val>
                                            <p:strVal val="#ppt_w"/>
                                          </p:val>
                                        </p:tav>
                                      </p:tavLst>
                                    </p:anim>
                                    <p:anim calcmode="lin" valueType="num">
                                      <p:cBhvr>
                                        <p:cTn id="69" dur="1000" fill="hold"/>
                                        <p:tgtEl>
                                          <p:spTgt spid="4">
                                            <p:txEl>
                                              <p:pRg st="3" end="3"/>
                                            </p:txEl>
                                          </p:spTgt>
                                        </p:tgtEl>
                                        <p:attrNameLst>
                                          <p:attrName>ppt_h</p:attrName>
                                        </p:attrNameLst>
                                      </p:cBhvr>
                                      <p:tavLst>
                                        <p:tav tm="0">
                                          <p:val>
                                            <p:strVal val="#ppt_h"/>
                                          </p:val>
                                        </p:tav>
                                        <p:tav tm="100000">
                                          <p:val>
                                            <p:strVal val="#ppt_h"/>
                                          </p:val>
                                        </p:tav>
                                      </p:tavLst>
                                    </p:anim>
                                    <p:animEffect transition="in" filter="fade">
                                      <p:cBhvr>
                                        <p:cTn id="70" dur="1000"/>
                                        <p:tgtEl>
                                          <p:spTgt spid="4">
                                            <p:txEl>
                                              <p:pRg st="3" end="3"/>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 calcmode="lin" valueType="num">
                                      <p:cBhvr>
                                        <p:cTn id="7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76"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77" dur="500"/>
                                        <p:tgtEl>
                                          <p:spTgt spid="3">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7" presetClass="entr" presetSubtype="0" fill="hold" nodeType="clickEffect">
                                  <p:stCondLst>
                                    <p:cond delay="0"/>
                                  </p:stCondLst>
                                  <p:childTnLst>
                                    <p:set>
                                      <p:cBhvr>
                                        <p:cTn id="81" dur="1" fill="hold">
                                          <p:stCondLst>
                                            <p:cond delay="0"/>
                                          </p:stCondLst>
                                        </p:cTn>
                                        <p:tgtEl>
                                          <p:spTgt spid="4">
                                            <p:txEl>
                                              <p:pRg st="4" end="4"/>
                                            </p:txEl>
                                          </p:spTgt>
                                        </p:tgtEl>
                                        <p:attrNameLst>
                                          <p:attrName>style.visibility</p:attrName>
                                        </p:attrNameLst>
                                      </p:cBhvr>
                                      <p:to>
                                        <p:strVal val="visible"/>
                                      </p:to>
                                    </p:set>
                                    <p:animEffect transition="in" filter="fade">
                                      <p:cBhvr>
                                        <p:cTn id="82" dur="1000"/>
                                        <p:tgtEl>
                                          <p:spTgt spid="4">
                                            <p:txEl>
                                              <p:pRg st="4" end="4"/>
                                            </p:txEl>
                                          </p:spTgt>
                                        </p:tgtEl>
                                      </p:cBhvr>
                                    </p:animEffect>
                                    <p:anim calcmode="lin" valueType="num">
                                      <p:cBhvr>
                                        <p:cTn id="8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84"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6" presetClass="entr" presetSubtype="0" fill="hold" nodeType="clickEffect">
                                  <p:stCondLst>
                                    <p:cond delay="0"/>
                                  </p:stCondLst>
                                  <p:childTnLst>
                                    <p:set>
                                      <p:cBhvr>
                                        <p:cTn id="89" dur="1" fill="hold">
                                          <p:stCondLst>
                                            <p:cond delay="0"/>
                                          </p:stCondLst>
                                        </p:cTn>
                                        <p:tgtEl>
                                          <p:spTgt spid="3">
                                            <p:txEl>
                                              <p:pRg st="5" end="5"/>
                                            </p:txEl>
                                          </p:spTgt>
                                        </p:tgtEl>
                                        <p:attrNameLst>
                                          <p:attrName>style.visibility</p:attrName>
                                        </p:attrNameLst>
                                      </p:cBhvr>
                                      <p:to>
                                        <p:strVal val="visible"/>
                                      </p:to>
                                    </p:set>
                                    <p:animEffect transition="in" filter="wipe(down)">
                                      <p:cBhvr>
                                        <p:cTn id="90" dur="580">
                                          <p:stCondLst>
                                            <p:cond delay="0"/>
                                          </p:stCondLst>
                                        </p:cTn>
                                        <p:tgtEl>
                                          <p:spTgt spid="3">
                                            <p:txEl>
                                              <p:pRg st="5" end="5"/>
                                            </p:txEl>
                                          </p:spTgt>
                                        </p:tgtEl>
                                      </p:cBhvr>
                                    </p:animEffect>
                                    <p:anim calcmode="lin" valueType="num">
                                      <p:cBhvr>
                                        <p:cTn id="91"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6" dur="26">
                                          <p:stCondLst>
                                            <p:cond delay="650"/>
                                          </p:stCondLst>
                                        </p:cTn>
                                        <p:tgtEl>
                                          <p:spTgt spid="3">
                                            <p:txEl>
                                              <p:pRg st="5" end="5"/>
                                            </p:txEl>
                                          </p:spTgt>
                                        </p:tgtEl>
                                      </p:cBhvr>
                                      <p:to x="100000" y="60000"/>
                                    </p:animScale>
                                    <p:animScale>
                                      <p:cBhvr>
                                        <p:cTn id="97" dur="166" decel="50000">
                                          <p:stCondLst>
                                            <p:cond delay="676"/>
                                          </p:stCondLst>
                                        </p:cTn>
                                        <p:tgtEl>
                                          <p:spTgt spid="3">
                                            <p:txEl>
                                              <p:pRg st="5" end="5"/>
                                            </p:txEl>
                                          </p:spTgt>
                                        </p:tgtEl>
                                      </p:cBhvr>
                                      <p:to x="100000" y="100000"/>
                                    </p:animScale>
                                    <p:animScale>
                                      <p:cBhvr>
                                        <p:cTn id="98" dur="26">
                                          <p:stCondLst>
                                            <p:cond delay="1312"/>
                                          </p:stCondLst>
                                        </p:cTn>
                                        <p:tgtEl>
                                          <p:spTgt spid="3">
                                            <p:txEl>
                                              <p:pRg st="5" end="5"/>
                                            </p:txEl>
                                          </p:spTgt>
                                        </p:tgtEl>
                                      </p:cBhvr>
                                      <p:to x="100000" y="80000"/>
                                    </p:animScale>
                                    <p:animScale>
                                      <p:cBhvr>
                                        <p:cTn id="99" dur="166" decel="50000">
                                          <p:stCondLst>
                                            <p:cond delay="1338"/>
                                          </p:stCondLst>
                                        </p:cTn>
                                        <p:tgtEl>
                                          <p:spTgt spid="3">
                                            <p:txEl>
                                              <p:pRg st="5" end="5"/>
                                            </p:txEl>
                                          </p:spTgt>
                                        </p:tgtEl>
                                      </p:cBhvr>
                                      <p:to x="100000" y="100000"/>
                                    </p:animScale>
                                    <p:animScale>
                                      <p:cBhvr>
                                        <p:cTn id="100" dur="26">
                                          <p:stCondLst>
                                            <p:cond delay="1642"/>
                                          </p:stCondLst>
                                        </p:cTn>
                                        <p:tgtEl>
                                          <p:spTgt spid="3">
                                            <p:txEl>
                                              <p:pRg st="5" end="5"/>
                                            </p:txEl>
                                          </p:spTgt>
                                        </p:tgtEl>
                                      </p:cBhvr>
                                      <p:to x="100000" y="90000"/>
                                    </p:animScale>
                                    <p:animScale>
                                      <p:cBhvr>
                                        <p:cTn id="101" dur="166" decel="50000">
                                          <p:stCondLst>
                                            <p:cond delay="1668"/>
                                          </p:stCondLst>
                                        </p:cTn>
                                        <p:tgtEl>
                                          <p:spTgt spid="3">
                                            <p:txEl>
                                              <p:pRg st="5" end="5"/>
                                            </p:txEl>
                                          </p:spTgt>
                                        </p:tgtEl>
                                      </p:cBhvr>
                                      <p:to x="100000" y="100000"/>
                                    </p:animScale>
                                    <p:animScale>
                                      <p:cBhvr>
                                        <p:cTn id="102" dur="26">
                                          <p:stCondLst>
                                            <p:cond delay="1808"/>
                                          </p:stCondLst>
                                        </p:cTn>
                                        <p:tgtEl>
                                          <p:spTgt spid="3">
                                            <p:txEl>
                                              <p:pRg st="5" end="5"/>
                                            </p:txEl>
                                          </p:spTgt>
                                        </p:tgtEl>
                                      </p:cBhvr>
                                      <p:to x="100000" y="95000"/>
                                    </p:animScale>
                                    <p:animScale>
                                      <p:cBhvr>
                                        <p:cTn id="103" dur="166" decel="50000">
                                          <p:stCondLst>
                                            <p:cond delay="1834"/>
                                          </p:stCondLst>
                                        </p:cTn>
                                        <p:tgtEl>
                                          <p:spTgt spid="3">
                                            <p:txEl>
                                              <p:pRg st="5" end="5"/>
                                            </p:txEl>
                                          </p:spTgt>
                                        </p:tgtEl>
                                      </p:cBhvr>
                                      <p:to x="100000" y="100000"/>
                                    </p:animScale>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nodeType="clickEffect">
                                  <p:stCondLst>
                                    <p:cond delay="0"/>
                                  </p:stCondLst>
                                  <p:childTnLst>
                                    <p:set>
                                      <p:cBhvr>
                                        <p:cTn id="107" dur="1" fill="hold">
                                          <p:stCondLst>
                                            <p:cond delay="0"/>
                                          </p:stCondLst>
                                        </p:cTn>
                                        <p:tgtEl>
                                          <p:spTgt spid="4">
                                            <p:txEl>
                                              <p:pRg st="5" end="5"/>
                                            </p:txEl>
                                          </p:spTgt>
                                        </p:tgtEl>
                                        <p:attrNameLst>
                                          <p:attrName>style.visibility</p:attrName>
                                        </p:attrNameLst>
                                      </p:cBhvr>
                                      <p:to>
                                        <p:strVal val="visible"/>
                                      </p:to>
                                    </p:set>
                                    <p:animEffect transition="in" filter="wipe(down)">
                                      <p:cBhvr>
                                        <p:cTn id="108" dur="500"/>
                                        <p:tgtEl>
                                          <p:spTgt spid="4">
                                            <p:txEl>
                                              <p:pRg st="5" end="5"/>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14" presetClass="entr" presetSubtype="10" fill="hold" nodeType="clickEffect">
                                  <p:stCondLst>
                                    <p:cond delay="0"/>
                                  </p:stCondLst>
                                  <p:childTnLst>
                                    <p:set>
                                      <p:cBhvr>
                                        <p:cTn id="112" dur="1" fill="hold">
                                          <p:stCondLst>
                                            <p:cond delay="0"/>
                                          </p:stCondLst>
                                        </p:cTn>
                                        <p:tgtEl>
                                          <p:spTgt spid="3">
                                            <p:txEl>
                                              <p:pRg st="6" end="6"/>
                                            </p:txEl>
                                          </p:spTgt>
                                        </p:tgtEl>
                                        <p:attrNameLst>
                                          <p:attrName>style.visibility</p:attrName>
                                        </p:attrNameLst>
                                      </p:cBhvr>
                                      <p:to>
                                        <p:strVal val="visible"/>
                                      </p:to>
                                    </p:set>
                                    <p:animEffect transition="in" filter="randombar(horizontal)">
                                      <p:cBhvr>
                                        <p:cTn id="113" dur="500"/>
                                        <p:tgtEl>
                                          <p:spTgt spid="3">
                                            <p:txEl>
                                              <p:pRg st="6" end="6"/>
                                            </p:txEl>
                                          </p:spTgt>
                                        </p:tgtEl>
                                      </p:cBhvr>
                                    </p:animEffect>
                                  </p:childTnLst>
                                </p:cTn>
                              </p:par>
                            </p:childTnLst>
                          </p:cTn>
                        </p:par>
                      </p:childTnLst>
                    </p:cTn>
                  </p:par>
                  <p:par>
                    <p:cTn id="114" fill="hold">
                      <p:stCondLst>
                        <p:cond delay="indefinite"/>
                      </p:stCondLst>
                      <p:childTnLst>
                        <p:par>
                          <p:cTn id="115" fill="hold">
                            <p:stCondLst>
                              <p:cond delay="0"/>
                            </p:stCondLst>
                            <p:childTnLst>
                              <p:par>
                                <p:cTn id="116" presetID="14" presetClass="entr" presetSubtype="10" fill="hold" nodeType="clickEffect">
                                  <p:stCondLst>
                                    <p:cond delay="0"/>
                                  </p:stCondLst>
                                  <p:childTnLst>
                                    <p:set>
                                      <p:cBhvr>
                                        <p:cTn id="117" dur="1" fill="hold">
                                          <p:stCondLst>
                                            <p:cond delay="0"/>
                                          </p:stCondLst>
                                        </p:cTn>
                                        <p:tgtEl>
                                          <p:spTgt spid="4">
                                            <p:txEl>
                                              <p:pRg st="6" end="6"/>
                                            </p:txEl>
                                          </p:spTgt>
                                        </p:tgtEl>
                                        <p:attrNameLst>
                                          <p:attrName>style.visibility</p:attrName>
                                        </p:attrNameLst>
                                      </p:cBhvr>
                                      <p:to>
                                        <p:strVal val="visible"/>
                                      </p:to>
                                    </p:set>
                                    <p:animEffect transition="in" filter="randombar(horizontal)">
                                      <p:cBhvr>
                                        <p:cTn id="118" dur="500"/>
                                        <p:tgtEl>
                                          <p:spTgt spid="4">
                                            <p:txEl>
                                              <p:pRg st="6" end="6"/>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21" presetClass="entr" presetSubtype="1" fill="hold" nodeType="clickEffect">
                                  <p:stCondLst>
                                    <p:cond delay="0"/>
                                  </p:stCondLst>
                                  <p:childTnLst>
                                    <p:set>
                                      <p:cBhvr>
                                        <p:cTn id="122" dur="1" fill="hold">
                                          <p:stCondLst>
                                            <p:cond delay="0"/>
                                          </p:stCondLst>
                                        </p:cTn>
                                        <p:tgtEl>
                                          <p:spTgt spid="3">
                                            <p:txEl>
                                              <p:pRg st="7" end="7"/>
                                            </p:txEl>
                                          </p:spTgt>
                                        </p:tgtEl>
                                        <p:attrNameLst>
                                          <p:attrName>style.visibility</p:attrName>
                                        </p:attrNameLst>
                                      </p:cBhvr>
                                      <p:to>
                                        <p:strVal val="visible"/>
                                      </p:to>
                                    </p:set>
                                    <p:animEffect transition="in" filter="wheel(1)">
                                      <p:cBhvr>
                                        <p:cTn id="123" dur="2000"/>
                                        <p:tgtEl>
                                          <p:spTgt spid="3">
                                            <p:txEl>
                                              <p:pRg st="7" end="7"/>
                                            </p:txEl>
                                          </p:spTgt>
                                        </p:tgtEl>
                                      </p:cBhvr>
                                    </p:animEffect>
                                  </p:childTnLst>
                                </p:cTn>
                              </p:par>
                            </p:childTnLst>
                          </p:cTn>
                        </p:par>
                      </p:childTnLst>
                    </p:cTn>
                  </p:par>
                  <p:par>
                    <p:cTn id="124" fill="hold">
                      <p:stCondLst>
                        <p:cond delay="indefinite"/>
                      </p:stCondLst>
                      <p:childTnLst>
                        <p:par>
                          <p:cTn id="125" fill="hold">
                            <p:stCondLst>
                              <p:cond delay="0"/>
                            </p:stCondLst>
                            <p:childTnLst>
                              <p:par>
                                <p:cTn id="126" presetID="31" presetClass="entr" presetSubtype="0" fill="hold" nodeType="clickEffect">
                                  <p:stCondLst>
                                    <p:cond delay="0"/>
                                  </p:stCondLst>
                                  <p:childTnLst>
                                    <p:set>
                                      <p:cBhvr>
                                        <p:cTn id="127" dur="1" fill="hold">
                                          <p:stCondLst>
                                            <p:cond delay="0"/>
                                          </p:stCondLst>
                                        </p:cTn>
                                        <p:tgtEl>
                                          <p:spTgt spid="4">
                                            <p:txEl>
                                              <p:pRg st="7" end="7"/>
                                            </p:txEl>
                                          </p:spTgt>
                                        </p:tgtEl>
                                        <p:attrNameLst>
                                          <p:attrName>style.visibility</p:attrName>
                                        </p:attrNameLst>
                                      </p:cBhvr>
                                      <p:to>
                                        <p:strVal val="visible"/>
                                      </p:to>
                                    </p:set>
                                    <p:anim calcmode="lin" valueType="num">
                                      <p:cBhvr>
                                        <p:cTn id="128"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129"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130" dur="1000" fill="hold"/>
                                        <p:tgtEl>
                                          <p:spTgt spid="4">
                                            <p:txEl>
                                              <p:pRg st="7" end="7"/>
                                            </p:txEl>
                                          </p:spTgt>
                                        </p:tgtEl>
                                        <p:attrNameLst>
                                          <p:attrName>style.rotation</p:attrName>
                                        </p:attrNameLst>
                                      </p:cBhvr>
                                      <p:tavLst>
                                        <p:tav tm="0">
                                          <p:val>
                                            <p:fltVal val="90"/>
                                          </p:val>
                                        </p:tav>
                                        <p:tav tm="100000">
                                          <p:val>
                                            <p:fltVal val="0"/>
                                          </p:val>
                                        </p:tav>
                                      </p:tavLst>
                                    </p:anim>
                                    <p:animEffect transition="in" filter="fade">
                                      <p:cBhvr>
                                        <p:cTn id="131" dur="1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p:cNvPicPr>
            <a:picLocks noChangeAspect="1"/>
          </p:cNvPicPr>
          <p:nvPr/>
        </p:nvPicPr>
        <p:blipFill>
          <a:blip r:embed="rId2"/>
          <a:stretch>
            <a:fillRect/>
          </a:stretch>
        </p:blipFill>
        <p:spPr>
          <a:xfrm>
            <a:off x="6756400" y="362494"/>
            <a:ext cx="2133600" cy="2937889"/>
          </a:xfrm>
          <a:prstGeom prst="rect">
            <a:avLst/>
          </a:prstGeom>
        </p:spPr>
      </p:pic>
      <p:pic>
        <p:nvPicPr>
          <p:cNvPr id="8" name="Obrázek 7"/>
          <p:cNvPicPr>
            <a:picLocks noChangeAspect="1"/>
          </p:cNvPicPr>
          <p:nvPr/>
        </p:nvPicPr>
        <p:blipFill>
          <a:blip r:embed="rId3"/>
          <a:stretch>
            <a:fillRect/>
          </a:stretch>
        </p:blipFill>
        <p:spPr>
          <a:xfrm>
            <a:off x="9278937" y="2291457"/>
            <a:ext cx="2230221" cy="2471043"/>
          </a:xfrm>
          <a:prstGeom prst="rect">
            <a:avLst/>
          </a:prstGeom>
        </p:spPr>
      </p:pic>
      <p:sp>
        <p:nvSpPr>
          <p:cNvPr id="4" name="TextovéPole 3"/>
          <p:cNvSpPr txBox="1"/>
          <p:nvPr/>
        </p:nvSpPr>
        <p:spPr>
          <a:xfrm>
            <a:off x="1638300" y="968018"/>
            <a:ext cx="7073900" cy="1323439"/>
          </a:xfrm>
          <a:prstGeom prst="rect">
            <a:avLst/>
          </a:prstGeom>
          <a:noFill/>
        </p:spPr>
        <p:txBody>
          <a:bodyPr wrap="square" rtlCol="0">
            <a:spAutoFit/>
          </a:bodyPr>
          <a:lstStyle/>
          <a:p>
            <a:r>
              <a:rPr lang="cs-CZ" sz="4000" dirty="0">
                <a:solidFill>
                  <a:schemeClr val="bg1"/>
                </a:solidFill>
              </a:rPr>
              <a:t>Naše recyklace  </a:t>
            </a:r>
          </a:p>
          <a:p>
            <a:r>
              <a:rPr lang="cs-CZ" sz="4000" dirty="0" err="1">
                <a:solidFill>
                  <a:schemeClr val="bg1"/>
                </a:solidFill>
              </a:rPr>
              <a:t>Our</a:t>
            </a:r>
            <a:r>
              <a:rPr lang="cs-CZ" sz="4000" dirty="0">
                <a:solidFill>
                  <a:schemeClr val="bg1"/>
                </a:solidFill>
              </a:rPr>
              <a:t> </a:t>
            </a:r>
            <a:r>
              <a:rPr lang="cs-CZ" sz="4000" dirty="0" err="1">
                <a:solidFill>
                  <a:schemeClr val="bg1"/>
                </a:solidFill>
              </a:rPr>
              <a:t>recykling</a:t>
            </a:r>
            <a:r>
              <a:rPr lang="cs-CZ" sz="4000" dirty="0">
                <a:solidFill>
                  <a:schemeClr val="bg1"/>
                </a:solidFill>
              </a:rPr>
              <a:t> </a:t>
            </a:r>
          </a:p>
        </p:txBody>
      </p:sp>
      <p:sp>
        <p:nvSpPr>
          <p:cNvPr id="5" name="TextovéPole 4"/>
          <p:cNvSpPr txBox="1"/>
          <p:nvPr/>
        </p:nvSpPr>
        <p:spPr>
          <a:xfrm>
            <a:off x="647700" y="1831439"/>
            <a:ext cx="5384800" cy="2123658"/>
          </a:xfrm>
          <a:prstGeom prst="rect">
            <a:avLst/>
          </a:prstGeom>
          <a:noFill/>
        </p:spPr>
        <p:txBody>
          <a:bodyPr wrap="square" rtlCol="0">
            <a:spAutoFit/>
          </a:bodyPr>
          <a:lstStyle/>
          <a:p>
            <a:pPr marL="285750" indent="-285750">
              <a:buFont typeface="Wingdings" panose="05000000000000000000" pitchFamily="2" charset="2"/>
              <a:buChar char="Ø"/>
            </a:pPr>
            <a:endParaRPr lang="cs-CZ" sz="2400" dirty="0"/>
          </a:p>
          <a:p>
            <a:pPr marL="285750" indent="-285750">
              <a:buFont typeface="Wingdings" panose="05000000000000000000" pitchFamily="2" charset="2"/>
              <a:buChar char="Ø"/>
            </a:pPr>
            <a:r>
              <a:rPr lang="cs-CZ" b="1" dirty="0">
                <a:solidFill>
                  <a:schemeClr val="bg1"/>
                </a:solidFill>
              </a:rPr>
              <a:t>Naše město recykluje</a:t>
            </a:r>
            <a:r>
              <a:rPr lang="cs-CZ" dirty="0">
                <a:solidFill>
                  <a:schemeClr val="bg1"/>
                </a:solidFill>
              </a:rPr>
              <a:t>:</a:t>
            </a:r>
          </a:p>
          <a:p>
            <a:pPr marL="742950" lvl="1" indent="-285750">
              <a:buFont typeface="Wingdings" panose="05000000000000000000" pitchFamily="2" charset="2"/>
              <a:buChar char="Ø"/>
            </a:pPr>
            <a:r>
              <a:rPr lang="cs-CZ" dirty="0">
                <a:solidFill>
                  <a:schemeClr val="bg1"/>
                </a:solidFill>
              </a:rPr>
              <a:t>Textil</a:t>
            </a:r>
          </a:p>
          <a:p>
            <a:pPr marL="742950" lvl="1" indent="-285750">
              <a:buFont typeface="Wingdings" panose="05000000000000000000" pitchFamily="2" charset="2"/>
              <a:buChar char="Ø"/>
            </a:pPr>
            <a:r>
              <a:rPr lang="cs-CZ" dirty="0">
                <a:solidFill>
                  <a:schemeClr val="bg1"/>
                </a:solidFill>
              </a:rPr>
              <a:t>Plast</a:t>
            </a:r>
          </a:p>
          <a:p>
            <a:pPr marL="742950" lvl="1" indent="-285750">
              <a:buFont typeface="Wingdings" panose="05000000000000000000" pitchFamily="2" charset="2"/>
              <a:buChar char="Ø"/>
            </a:pPr>
            <a:r>
              <a:rPr lang="cs-CZ" dirty="0">
                <a:solidFill>
                  <a:schemeClr val="bg1"/>
                </a:solidFill>
              </a:rPr>
              <a:t>Papír</a:t>
            </a:r>
          </a:p>
          <a:p>
            <a:pPr marL="742950" lvl="1" indent="-285750">
              <a:buFont typeface="Wingdings" panose="05000000000000000000" pitchFamily="2" charset="2"/>
              <a:buChar char="Ø"/>
            </a:pPr>
            <a:r>
              <a:rPr lang="cs-CZ" dirty="0">
                <a:solidFill>
                  <a:schemeClr val="bg1"/>
                </a:solidFill>
              </a:rPr>
              <a:t>Sklo</a:t>
            </a:r>
          </a:p>
          <a:p>
            <a:pPr marL="742950" lvl="1" indent="-285750">
              <a:buFont typeface="Wingdings" panose="05000000000000000000" pitchFamily="2" charset="2"/>
              <a:buChar char="Ø"/>
            </a:pPr>
            <a:r>
              <a:rPr lang="cs-CZ" dirty="0">
                <a:solidFill>
                  <a:schemeClr val="bg1"/>
                </a:solidFill>
              </a:rPr>
              <a:t>Baterie</a:t>
            </a:r>
          </a:p>
        </p:txBody>
      </p:sp>
      <p:sp>
        <p:nvSpPr>
          <p:cNvPr id="6" name="TextovéPole 5"/>
          <p:cNvSpPr txBox="1"/>
          <p:nvPr/>
        </p:nvSpPr>
        <p:spPr>
          <a:xfrm>
            <a:off x="584200" y="4358501"/>
            <a:ext cx="4591050" cy="2031325"/>
          </a:xfrm>
          <a:prstGeom prst="rect">
            <a:avLst/>
          </a:prstGeom>
          <a:noFill/>
        </p:spPr>
        <p:txBody>
          <a:bodyPr wrap="square" rtlCol="0">
            <a:spAutoFit/>
          </a:bodyPr>
          <a:lstStyle/>
          <a:p>
            <a:pPr marL="285750" indent="-285750">
              <a:buFont typeface="Wingdings" panose="05000000000000000000" pitchFamily="2" charset="2"/>
              <a:buChar char="Ø"/>
            </a:pPr>
            <a:r>
              <a:rPr lang="cs-CZ" b="1" dirty="0" err="1">
                <a:solidFill>
                  <a:schemeClr val="bg1"/>
                </a:solidFill>
              </a:rPr>
              <a:t>Our</a:t>
            </a:r>
            <a:r>
              <a:rPr lang="cs-CZ" b="1" dirty="0">
                <a:solidFill>
                  <a:schemeClr val="bg1"/>
                </a:solidFill>
              </a:rPr>
              <a:t> </a:t>
            </a:r>
            <a:r>
              <a:rPr lang="cs-CZ" b="1" dirty="0" err="1">
                <a:solidFill>
                  <a:schemeClr val="bg1"/>
                </a:solidFill>
              </a:rPr>
              <a:t>town</a:t>
            </a:r>
            <a:r>
              <a:rPr lang="cs-CZ" b="1" dirty="0">
                <a:solidFill>
                  <a:schemeClr val="bg1"/>
                </a:solidFill>
              </a:rPr>
              <a:t> </a:t>
            </a:r>
            <a:r>
              <a:rPr lang="cs-CZ" b="1" dirty="0" err="1">
                <a:solidFill>
                  <a:schemeClr val="bg1"/>
                </a:solidFill>
              </a:rPr>
              <a:t>recycle</a:t>
            </a:r>
            <a:r>
              <a:rPr lang="cs-CZ" b="1" dirty="0">
                <a:solidFill>
                  <a:schemeClr val="bg1"/>
                </a:solidFill>
              </a:rPr>
              <a:t>:</a:t>
            </a:r>
          </a:p>
          <a:p>
            <a:pPr marL="742950" lvl="1" indent="-285750">
              <a:buFont typeface="Wingdings" panose="05000000000000000000" pitchFamily="2" charset="2"/>
              <a:buChar char="Ø"/>
            </a:pPr>
            <a:r>
              <a:rPr lang="cs-CZ" dirty="0">
                <a:solidFill>
                  <a:schemeClr val="bg1"/>
                </a:solidFill>
              </a:rPr>
              <a:t>Textile</a:t>
            </a:r>
          </a:p>
          <a:p>
            <a:pPr marL="742950" lvl="1" indent="-285750">
              <a:buFont typeface="Wingdings" panose="05000000000000000000" pitchFamily="2" charset="2"/>
              <a:buChar char="Ø"/>
            </a:pPr>
            <a:r>
              <a:rPr lang="cs-CZ" dirty="0" err="1">
                <a:solidFill>
                  <a:schemeClr val="bg1"/>
                </a:solidFill>
              </a:rPr>
              <a:t>Plastic</a:t>
            </a:r>
            <a:endParaRPr lang="cs-CZ" dirty="0">
              <a:solidFill>
                <a:schemeClr val="bg1"/>
              </a:solidFill>
            </a:endParaRPr>
          </a:p>
          <a:p>
            <a:pPr marL="742950" lvl="1" indent="-285750">
              <a:buFont typeface="Wingdings" panose="05000000000000000000" pitchFamily="2" charset="2"/>
              <a:buChar char="Ø"/>
            </a:pPr>
            <a:r>
              <a:rPr lang="cs-CZ" dirty="0" err="1">
                <a:solidFill>
                  <a:schemeClr val="bg1"/>
                </a:solidFill>
              </a:rPr>
              <a:t>Paper</a:t>
            </a:r>
            <a:endParaRPr lang="cs-CZ" dirty="0">
              <a:solidFill>
                <a:schemeClr val="bg1"/>
              </a:solidFill>
            </a:endParaRPr>
          </a:p>
          <a:p>
            <a:pPr marL="742950" lvl="1" indent="-285750">
              <a:buFont typeface="Wingdings" panose="05000000000000000000" pitchFamily="2" charset="2"/>
              <a:buChar char="Ø"/>
            </a:pPr>
            <a:r>
              <a:rPr lang="cs-CZ" dirty="0" err="1">
                <a:solidFill>
                  <a:schemeClr val="bg1"/>
                </a:solidFill>
              </a:rPr>
              <a:t>Glass</a:t>
            </a:r>
            <a:endParaRPr lang="cs-CZ" dirty="0">
              <a:solidFill>
                <a:schemeClr val="bg1"/>
              </a:solidFill>
            </a:endParaRPr>
          </a:p>
          <a:p>
            <a:pPr marL="742950" lvl="1" indent="-285750">
              <a:buFont typeface="Wingdings" panose="05000000000000000000" pitchFamily="2" charset="2"/>
              <a:buChar char="Ø"/>
            </a:pPr>
            <a:r>
              <a:rPr lang="cs-CZ" dirty="0" err="1">
                <a:solidFill>
                  <a:schemeClr val="bg1"/>
                </a:solidFill>
              </a:rPr>
              <a:t>Battery</a:t>
            </a:r>
            <a:endParaRPr lang="cs-CZ" dirty="0">
              <a:solidFill>
                <a:schemeClr val="bg1"/>
              </a:solidFill>
            </a:endParaRPr>
          </a:p>
          <a:p>
            <a:pPr marL="742950" lvl="1" indent="-285750">
              <a:buFont typeface="Wingdings" panose="05000000000000000000" pitchFamily="2" charset="2"/>
              <a:buChar char="Ø"/>
            </a:pPr>
            <a:endParaRPr lang="cs-CZ" dirty="0">
              <a:solidFill>
                <a:schemeClr val="bg1"/>
              </a:solidFill>
            </a:endParaRPr>
          </a:p>
        </p:txBody>
      </p:sp>
      <p:pic>
        <p:nvPicPr>
          <p:cNvPr id="9" name="Obrázek 8"/>
          <p:cNvPicPr>
            <a:picLocks noChangeAspect="1"/>
          </p:cNvPicPr>
          <p:nvPr/>
        </p:nvPicPr>
        <p:blipFill>
          <a:blip r:embed="rId4"/>
          <a:stretch>
            <a:fillRect/>
          </a:stretch>
        </p:blipFill>
        <p:spPr>
          <a:xfrm>
            <a:off x="6361981" y="4137977"/>
            <a:ext cx="2528019" cy="2251849"/>
          </a:xfrm>
          <a:prstGeom prst="rect">
            <a:avLst/>
          </a:prstGeom>
        </p:spPr>
      </p:pic>
    </p:spTree>
    <p:extLst>
      <p:ext uri="{BB962C8B-B14F-4D97-AF65-F5344CB8AC3E}">
        <p14:creationId xmlns:p14="http://schemas.microsoft.com/office/powerpoint/2010/main" val="26756107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p:cTn id="25" dur="500" decel="50000" fill="hold">
                                          <p:stCondLst>
                                            <p:cond delay="0"/>
                                          </p:stCondLst>
                                        </p:cTn>
                                        <p:tgtEl>
                                          <p:spTgt spid="5">
                                            <p:txEl>
                                              <p:pRg st="1" end="1"/>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5">
                                            <p:txEl>
                                              <p:pRg st="1" end="1"/>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5">
                                            <p:txEl>
                                              <p:pRg st="1" end="1"/>
                                            </p:txEl>
                                          </p:spTgt>
                                        </p:tgtEl>
                                        <p:attrNameLst>
                                          <p:attrName>ppt_w</p:attrName>
                                        </p:attrNameLst>
                                      </p:cBhvr>
                                      <p:tavLst>
                                        <p:tav tm="0">
                                          <p:val>
                                            <p:strVal val="#ppt_w*.05"/>
                                          </p:val>
                                        </p:tav>
                                        <p:tav tm="100000">
                                          <p:val>
                                            <p:strVal val="#ppt_w"/>
                                          </p:val>
                                        </p:tav>
                                      </p:tavLst>
                                    </p:anim>
                                    <p:anim calcmode="lin" valueType="num">
                                      <p:cBhvr>
                                        <p:cTn id="28" dur="10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5">
                                            <p:txEl>
                                              <p:pRg st="1" end="1"/>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5">
                                            <p:txEl>
                                              <p:pRg st="1" end="1"/>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5">
                                            <p:txEl>
                                              <p:pRg st="1" end="1"/>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1" presetClass="entr" presetSubtype="0" fill="hold" nodeType="clickEffect">
                                  <p:stCondLst>
                                    <p:cond delay="0"/>
                                  </p:stCondLst>
                                  <p:iterate type="lt">
                                    <p:tmPct val="10000"/>
                                  </p:iterate>
                                  <p:childTnLst>
                                    <p:set>
                                      <p:cBhvr>
                                        <p:cTn id="36" dur="1" fill="hold">
                                          <p:stCondLst>
                                            <p:cond delay="0"/>
                                          </p:stCondLst>
                                        </p:cTn>
                                        <p:tgtEl>
                                          <p:spTgt spid="5">
                                            <p:txEl>
                                              <p:pRg st="2" end="2"/>
                                            </p:txEl>
                                          </p:spTgt>
                                        </p:tgtEl>
                                        <p:attrNameLst>
                                          <p:attrName>style.visibility</p:attrName>
                                        </p:attrNameLst>
                                      </p:cBhvr>
                                      <p:to>
                                        <p:strVal val="visible"/>
                                      </p:to>
                                    </p:set>
                                    <p:anim calcmode="lin" valueType="num">
                                      <p:cBhvr>
                                        <p:cTn id="37" dur="500" fill="hold"/>
                                        <p:tgtEl>
                                          <p:spTgt spid="5">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
                                            <p:txEl>
                                              <p:pRg st="2" end="2"/>
                                            </p:txEl>
                                          </p:spTgt>
                                        </p:tgtEl>
                                        <p:attrNameLst>
                                          <p:attrName>ppt_y</p:attrName>
                                        </p:attrNameLst>
                                      </p:cBhvr>
                                      <p:tavLst>
                                        <p:tav tm="0">
                                          <p:val>
                                            <p:strVal val="#ppt_y"/>
                                          </p:val>
                                        </p:tav>
                                        <p:tav tm="100000">
                                          <p:val>
                                            <p:strVal val="#ppt_y"/>
                                          </p:val>
                                        </p:tav>
                                      </p:tavLst>
                                    </p:anim>
                                    <p:anim calcmode="lin" valueType="num">
                                      <p:cBhvr>
                                        <p:cTn id="39" dur="500" fill="hold"/>
                                        <p:tgtEl>
                                          <p:spTgt spid="5">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heel(1)">
                                      <p:cBhvr>
                                        <p:cTn id="46" dur="20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nodeType="clickEffect">
                                  <p:stCondLst>
                                    <p:cond delay="0"/>
                                  </p:stCondLst>
                                  <p:childTnLst>
                                    <p:set>
                                      <p:cBhvr>
                                        <p:cTn id="50" dur="1" fill="hold">
                                          <p:stCondLst>
                                            <p:cond delay="0"/>
                                          </p:stCondLst>
                                        </p:cTn>
                                        <p:tgtEl>
                                          <p:spTgt spid="5">
                                            <p:txEl>
                                              <p:pRg st="3" end="3"/>
                                            </p:txEl>
                                          </p:spTgt>
                                        </p:tgtEl>
                                        <p:attrNameLst>
                                          <p:attrName>style.visibility</p:attrName>
                                        </p:attrNameLst>
                                      </p:cBhvr>
                                      <p:to>
                                        <p:strVal val="visible"/>
                                      </p:to>
                                    </p:set>
                                    <p:animEffect transition="in" filter="barn(inVertical)">
                                      <p:cBhvr>
                                        <p:cTn id="51" dur="500"/>
                                        <p:tgtEl>
                                          <p:spTgt spid="5">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6" presetClass="entr" presetSubtype="16" fill="hold" nodeType="clickEffect">
                                  <p:stCondLst>
                                    <p:cond delay="0"/>
                                  </p:stCondLst>
                                  <p:childTnLst>
                                    <p:set>
                                      <p:cBhvr>
                                        <p:cTn id="55" dur="1" fill="hold">
                                          <p:stCondLst>
                                            <p:cond delay="0"/>
                                          </p:stCondLst>
                                        </p:cTn>
                                        <p:tgtEl>
                                          <p:spTgt spid="5">
                                            <p:txEl>
                                              <p:pRg st="4" end="4"/>
                                            </p:txEl>
                                          </p:spTgt>
                                        </p:tgtEl>
                                        <p:attrNameLst>
                                          <p:attrName>style.visibility</p:attrName>
                                        </p:attrNameLst>
                                      </p:cBhvr>
                                      <p:to>
                                        <p:strVal val="visible"/>
                                      </p:to>
                                    </p:set>
                                    <p:animEffect transition="in" filter="circle(in)">
                                      <p:cBhvr>
                                        <p:cTn id="56" dur="2000"/>
                                        <p:tgtEl>
                                          <p:spTgt spid="5">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5">
                                            <p:txEl>
                                              <p:pRg st="5" end="5"/>
                                            </p:txEl>
                                          </p:spTgt>
                                        </p:tgtEl>
                                        <p:attrNameLst>
                                          <p:attrName>style.visibility</p:attrName>
                                        </p:attrNameLst>
                                      </p:cBhvr>
                                      <p:to>
                                        <p:strVal val="visible"/>
                                      </p:to>
                                    </p:set>
                                    <p:animEffect transition="in" filter="fade">
                                      <p:cBhvr>
                                        <p:cTn id="61" dur="1000"/>
                                        <p:tgtEl>
                                          <p:spTgt spid="5">
                                            <p:txEl>
                                              <p:pRg st="5" end="5"/>
                                            </p:txEl>
                                          </p:spTgt>
                                        </p:tgtEl>
                                      </p:cBhvr>
                                    </p:animEffect>
                                    <p:anim calcmode="lin" valueType="num">
                                      <p:cBhvr>
                                        <p:cTn id="6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6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12" presetClass="entr" presetSubtype="4" fill="hold" nodeType="clickEffect">
                                  <p:stCondLst>
                                    <p:cond delay="0"/>
                                  </p:stCondLst>
                                  <p:childTnLst>
                                    <p:set>
                                      <p:cBhvr>
                                        <p:cTn id="67" dur="1" fill="hold">
                                          <p:stCondLst>
                                            <p:cond delay="0"/>
                                          </p:stCondLst>
                                        </p:cTn>
                                        <p:tgtEl>
                                          <p:spTgt spid="9"/>
                                        </p:tgtEl>
                                        <p:attrNameLst>
                                          <p:attrName>style.visibility</p:attrName>
                                        </p:attrNameLst>
                                      </p:cBhvr>
                                      <p:to>
                                        <p:strVal val="visible"/>
                                      </p:to>
                                    </p:set>
                                    <p:anim calcmode="lin" valueType="num">
                                      <p:cBhvr additive="base">
                                        <p:cTn id="68" dur="500"/>
                                        <p:tgtEl>
                                          <p:spTgt spid="9"/>
                                        </p:tgtEl>
                                        <p:attrNameLst>
                                          <p:attrName>ppt_y</p:attrName>
                                        </p:attrNameLst>
                                      </p:cBhvr>
                                      <p:tavLst>
                                        <p:tav tm="0">
                                          <p:val>
                                            <p:strVal val="#ppt_y+#ppt_h*1.125000"/>
                                          </p:val>
                                        </p:tav>
                                        <p:tav tm="100000">
                                          <p:val>
                                            <p:strVal val="#ppt_y"/>
                                          </p:val>
                                        </p:tav>
                                      </p:tavLst>
                                    </p:anim>
                                    <p:animEffect transition="in" filter="wipe(up)">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nodeType="clickEffect">
                                  <p:stCondLst>
                                    <p:cond delay="0"/>
                                  </p:stCondLst>
                                  <p:childTnLst>
                                    <p:set>
                                      <p:cBhvr>
                                        <p:cTn id="73" dur="1" fill="hold">
                                          <p:stCondLst>
                                            <p:cond delay="0"/>
                                          </p:stCondLst>
                                        </p:cTn>
                                        <p:tgtEl>
                                          <p:spTgt spid="5">
                                            <p:txEl>
                                              <p:pRg st="6" end="6"/>
                                            </p:txEl>
                                          </p:spTgt>
                                        </p:tgtEl>
                                        <p:attrNameLst>
                                          <p:attrName>style.visibility</p:attrName>
                                        </p:attrNameLst>
                                      </p:cBhvr>
                                      <p:to>
                                        <p:strVal val="visible"/>
                                      </p:to>
                                    </p:set>
                                    <p:animEffect transition="in" filter="wipe(down)">
                                      <p:cBhvr>
                                        <p:cTn id="74" dur="580">
                                          <p:stCondLst>
                                            <p:cond delay="0"/>
                                          </p:stCondLst>
                                        </p:cTn>
                                        <p:tgtEl>
                                          <p:spTgt spid="5">
                                            <p:txEl>
                                              <p:pRg st="6" end="6"/>
                                            </p:txEl>
                                          </p:spTgt>
                                        </p:tgtEl>
                                      </p:cBhvr>
                                    </p:animEffect>
                                    <p:anim calcmode="lin" valueType="num">
                                      <p:cBhvr>
                                        <p:cTn id="75" dur="1822" tmFilter="0,0; 0.14,0.36; 0.43,0.73; 0.71,0.91; 1.0,1.0">
                                          <p:stCondLst>
                                            <p:cond delay="0"/>
                                          </p:stCondLst>
                                        </p:cTn>
                                        <p:tgtEl>
                                          <p:spTgt spid="5">
                                            <p:txEl>
                                              <p:pRg st="6" end="6"/>
                                            </p:txEl>
                                          </p:spTgt>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5">
                                            <p:txEl>
                                              <p:pRg st="6" end="6"/>
                                            </p:txEl>
                                          </p:spTgt>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5">
                                            <p:txEl>
                                              <p:pRg st="6" end="6"/>
                                            </p:txEl>
                                          </p:spTgt>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5">
                                            <p:txEl>
                                              <p:pRg st="6" end="6"/>
                                            </p:txEl>
                                          </p:spTgt>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5">
                                            <p:txEl>
                                              <p:pRg st="6" end="6"/>
                                            </p:txEl>
                                          </p:spTgt>
                                        </p:tgtEl>
                                        <p:attrNameLst>
                                          <p:attrName>ppt_y</p:attrName>
                                        </p:attrNameLst>
                                      </p:cBhvr>
                                      <p:tavLst>
                                        <p:tav tm="0" fmla="#ppt_y-sin(pi*$)/81">
                                          <p:val>
                                            <p:fltVal val="0"/>
                                          </p:val>
                                        </p:tav>
                                        <p:tav tm="100000">
                                          <p:val>
                                            <p:fltVal val="1"/>
                                          </p:val>
                                        </p:tav>
                                      </p:tavLst>
                                    </p:anim>
                                    <p:animScale>
                                      <p:cBhvr>
                                        <p:cTn id="80" dur="26">
                                          <p:stCondLst>
                                            <p:cond delay="650"/>
                                          </p:stCondLst>
                                        </p:cTn>
                                        <p:tgtEl>
                                          <p:spTgt spid="5">
                                            <p:txEl>
                                              <p:pRg st="6" end="6"/>
                                            </p:txEl>
                                          </p:spTgt>
                                        </p:tgtEl>
                                      </p:cBhvr>
                                      <p:to x="100000" y="60000"/>
                                    </p:animScale>
                                    <p:animScale>
                                      <p:cBhvr>
                                        <p:cTn id="81" dur="166" decel="50000">
                                          <p:stCondLst>
                                            <p:cond delay="676"/>
                                          </p:stCondLst>
                                        </p:cTn>
                                        <p:tgtEl>
                                          <p:spTgt spid="5">
                                            <p:txEl>
                                              <p:pRg st="6" end="6"/>
                                            </p:txEl>
                                          </p:spTgt>
                                        </p:tgtEl>
                                      </p:cBhvr>
                                      <p:to x="100000" y="100000"/>
                                    </p:animScale>
                                    <p:animScale>
                                      <p:cBhvr>
                                        <p:cTn id="82" dur="26">
                                          <p:stCondLst>
                                            <p:cond delay="1312"/>
                                          </p:stCondLst>
                                        </p:cTn>
                                        <p:tgtEl>
                                          <p:spTgt spid="5">
                                            <p:txEl>
                                              <p:pRg st="6" end="6"/>
                                            </p:txEl>
                                          </p:spTgt>
                                        </p:tgtEl>
                                      </p:cBhvr>
                                      <p:to x="100000" y="80000"/>
                                    </p:animScale>
                                    <p:animScale>
                                      <p:cBhvr>
                                        <p:cTn id="83" dur="166" decel="50000">
                                          <p:stCondLst>
                                            <p:cond delay="1338"/>
                                          </p:stCondLst>
                                        </p:cTn>
                                        <p:tgtEl>
                                          <p:spTgt spid="5">
                                            <p:txEl>
                                              <p:pRg st="6" end="6"/>
                                            </p:txEl>
                                          </p:spTgt>
                                        </p:tgtEl>
                                      </p:cBhvr>
                                      <p:to x="100000" y="100000"/>
                                    </p:animScale>
                                    <p:animScale>
                                      <p:cBhvr>
                                        <p:cTn id="84" dur="26">
                                          <p:stCondLst>
                                            <p:cond delay="1642"/>
                                          </p:stCondLst>
                                        </p:cTn>
                                        <p:tgtEl>
                                          <p:spTgt spid="5">
                                            <p:txEl>
                                              <p:pRg st="6" end="6"/>
                                            </p:txEl>
                                          </p:spTgt>
                                        </p:tgtEl>
                                      </p:cBhvr>
                                      <p:to x="100000" y="90000"/>
                                    </p:animScale>
                                    <p:animScale>
                                      <p:cBhvr>
                                        <p:cTn id="85" dur="166" decel="50000">
                                          <p:stCondLst>
                                            <p:cond delay="1668"/>
                                          </p:stCondLst>
                                        </p:cTn>
                                        <p:tgtEl>
                                          <p:spTgt spid="5">
                                            <p:txEl>
                                              <p:pRg st="6" end="6"/>
                                            </p:txEl>
                                          </p:spTgt>
                                        </p:tgtEl>
                                      </p:cBhvr>
                                      <p:to x="100000" y="100000"/>
                                    </p:animScale>
                                    <p:animScale>
                                      <p:cBhvr>
                                        <p:cTn id="86" dur="26">
                                          <p:stCondLst>
                                            <p:cond delay="1808"/>
                                          </p:stCondLst>
                                        </p:cTn>
                                        <p:tgtEl>
                                          <p:spTgt spid="5">
                                            <p:txEl>
                                              <p:pRg st="6" end="6"/>
                                            </p:txEl>
                                          </p:spTgt>
                                        </p:tgtEl>
                                      </p:cBhvr>
                                      <p:to x="100000" y="95000"/>
                                    </p:animScale>
                                    <p:animScale>
                                      <p:cBhvr>
                                        <p:cTn id="87" dur="166" decel="50000">
                                          <p:stCondLst>
                                            <p:cond delay="1834"/>
                                          </p:stCondLst>
                                        </p:cTn>
                                        <p:tgtEl>
                                          <p:spTgt spid="5">
                                            <p:txEl>
                                              <p:pRg st="6" end="6"/>
                                            </p:txEl>
                                          </p:spTgt>
                                        </p:tgtEl>
                                      </p:cBhvr>
                                      <p:to x="100000" y="100000"/>
                                    </p:animScale>
                                  </p:childTnLst>
                                </p:cTn>
                              </p:par>
                            </p:childTnLst>
                          </p:cTn>
                        </p:par>
                      </p:childTnLst>
                    </p:cTn>
                  </p:par>
                  <p:par>
                    <p:cTn id="88" fill="hold">
                      <p:stCondLst>
                        <p:cond delay="indefinite"/>
                      </p:stCondLst>
                      <p:childTnLst>
                        <p:par>
                          <p:cTn id="89" fill="hold">
                            <p:stCondLst>
                              <p:cond delay="0"/>
                            </p:stCondLst>
                            <p:childTnLst>
                              <p:par>
                                <p:cTn id="90" presetID="45" presetClass="entr" presetSubtype="0" fill="hold" nodeType="clickEffect">
                                  <p:stCondLst>
                                    <p:cond delay="0"/>
                                  </p:stCondLst>
                                  <p:childTnLst>
                                    <p:set>
                                      <p:cBhvr>
                                        <p:cTn id="91" dur="1" fill="hold">
                                          <p:stCondLst>
                                            <p:cond delay="0"/>
                                          </p:stCondLst>
                                        </p:cTn>
                                        <p:tgtEl>
                                          <p:spTgt spid="6">
                                            <p:txEl>
                                              <p:pRg st="0" end="0"/>
                                            </p:txEl>
                                          </p:spTgt>
                                        </p:tgtEl>
                                        <p:attrNameLst>
                                          <p:attrName>style.visibility</p:attrName>
                                        </p:attrNameLst>
                                      </p:cBhvr>
                                      <p:to>
                                        <p:strVal val="visible"/>
                                      </p:to>
                                    </p:set>
                                    <p:animEffect transition="in" filter="fade">
                                      <p:cBhvr>
                                        <p:cTn id="92" dur="2000"/>
                                        <p:tgtEl>
                                          <p:spTgt spid="6">
                                            <p:txEl>
                                              <p:pRg st="0" end="0"/>
                                            </p:txEl>
                                          </p:spTgt>
                                        </p:tgtEl>
                                      </p:cBhvr>
                                    </p:animEffect>
                                    <p:anim calcmode="lin" valueType="num">
                                      <p:cBhvr>
                                        <p:cTn id="93" dur="2000" fill="hold"/>
                                        <p:tgtEl>
                                          <p:spTgt spid="6">
                                            <p:txEl>
                                              <p:pRg st="0" end="0"/>
                                            </p:txEl>
                                          </p:spTgt>
                                        </p:tgtEl>
                                        <p:attrNameLst>
                                          <p:attrName>ppt_w</p:attrName>
                                        </p:attrNameLst>
                                      </p:cBhvr>
                                      <p:tavLst>
                                        <p:tav tm="0" fmla="#ppt_w*sin(2.5*pi*$)">
                                          <p:val>
                                            <p:fltVal val="0"/>
                                          </p:val>
                                        </p:tav>
                                        <p:tav tm="100000">
                                          <p:val>
                                            <p:fltVal val="1"/>
                                          </p:val>
                                        </p:tav>
                                      </p:tavLst>
                                    </p:anim>
                                    <p:anim calcmode="lin" valueType="num">
                                      <p:cBhvr>
                                        <p:cTn id="94" dur="20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5" fill="hold">
                      <p:stCondLst>
                        <p:cond delay="indefinite"/>
                      </p:stCondLst>
                      <p:childTnLst>
                        <p:par>
                          <p:cTn id="96" fill="hold">
                            <p:stCondLst>
                              <p:cond delay="0"/>
                            </p:stCondLst>
                            <p:childTnLst>
                              <p:par>
                                <p:cTn id="97" presetID="19" presetClass="entr" presetSubtype="10" fill="hold" nodeType="clickEffect">
                                  <p:stCondLst>
                                    <p:cond delay="0"/>
                                  </p:stCondLst>
                                  <p:childTnLst>
                                    <p:set>
                                      <p:cBhvr>
                                        <p:cTn id="98" dur="1" fill="hold">
                                          <p:stCondLst>
                                            <p:cond delay="0"/>
                                          </p:stCondLst>
                                        </p:cTn>
                                        <p:tgtEl>
                                          <p:spTgt spid="6">
                                            <p:txEl>
                                              <p:pRg st="1" end="1"/>
                                            </p:txEl>
                                          </p:spTgt>
                                        </p:tgtEl>
                                        <p:attrNameLst>
                                          <p:attrName>style.visibility</p:attrName>
                                        </p:attrNameLst>
                                      </p:cBhvr>
                                      <p:to>
                                        <p:strVal val="visible"/>
                                      </p:to>
                                    </p:set>
                                    <p:anim calcmode="lin" valueType="num">
                                      <p:cBhvr>
                                        <p:cTn id="99" dur="5000" fill="hold"/>
                                        <p:tgtEl>
                                          <p:spTgt spid="6">
                                            <p:txEl>
                                              <p:pRg st="1" end="1"/>
                                            </p:txEl>
                                          </p:spTgt>
                                        </p:tgtEl>
                                        <p:attrNameLst>
                                          <p:attrName>ppt_w</p:attrName>
                                        </p:attrNameLst>
                                      </p:cBhvr>
                                      <p:tavLst>
                                        <p:tav tm="0" fmla="#ppt_w*sin(2.5*pi*$)">
                                          <p:val>
                                            <p:fltVal val="0"/>
                                          </p:val>
                                        </p:tav>
                                        <p:tav tm="100000">
                                          <p:val>
                                            <p:fltVal val="1"/>
                                          </p:val>
                                        </p:tav>
                                      </p:tavLst>
                                    </p:anim>
                                    <p:anim calcmode="lin" valueType="num">
                                      <p:cBhvr>
                                        <p:cTn id="100" dur="5000" fill="hold"/>
                                        <p:tgtEl>
                                          <p:spTgt spid="6">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nodeType="clickEffect">
                                  <p:stCondLst>
                                    <p:cond delay="0"/>
                                  </p:stCondLst>
                                  <p:childTnLst>
                                    <p:set>
                                      <p:cBhvr>
                                        <p:cTn id="104" dur="1" fill="hold">
                                          <p:stCondLst>
                                            <p:cond delay="0"/>
                                          </p:stCondLst>
                                        </p:cTn>
                                        <p:tgtEl>
                                          <p:spTgt spid="6">
                                            <p:txEl>
                                              <p:pRg st="2" end="2"/>
                                            </p:txEl>
                                          </p:spTgt>
                                        </p:tgtEl>
                                        <p:attrNameLst>
                                          <p:attrName>style.visibility</p:attrName>
                                        </p:attrNameLst>
                                      </p:cBhvr>
                                      <p:to>
                                        <p:strVal val="visible"/>
                                      </p:to>
                                    </p:set>
                                    <p:anim calcmode="lin" valueType="num">
                                      <p:cBhvr>
                                        <p:cTn id="105"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106"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107" dur="500"/>
                                        <p:tgtEl>
                                          <p:spTgt spid="6">
                                            <p:txEl>
                                              <p:pRg st="2" end="2"/>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4" presetClass="entr" presetSubtype="10" fill="hold" nodeType="clickEffect">
                                  <p:stCondLst>
                                    <p:cond delay="0"/>
                                  </p:stCondLst>
                                  <p:childTnLst>
                                    <p:set>
                                      <p:cBhvr>
                                        <p:cTn id="111" dur="1" fill="hold">
                                          <p:stCondLst>
                                            <p:cond delay="0"/>
                                          </p:stCondLst>
                                        </p:cTn>
                                        <p:tgtEl>
                                          <p:spTgt spid="6">
                                            <p:txEl>
                                              <p:pRg st="3" end="3"/>
                                            </p:txEl>
                                          </p:spTgt>
                                        </p:tgtEl>
                                        <p:attrNameLst>
                                          <p:attrName>style.visibility</p:attrName>
                                        </p:attrNameLst>
                                      </p:cBhvr>
                                      <p:to>
                                        <p:strVal val="visible"/>
                                      </p:to>
                                    </p:set>
                                    <p:animEffect transition="in" filter="randombar(horizontal)">
                                      <p:cBhvr>
                                        <p:cTn id="112" dur="500"/>
                                        <p:tgtEl>
                                          <p:spTgt spid="6">
                                            <p:txEl>
                                              <p:pRg st="3" end="3"/>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26" presetClass="entr" presetSubtype="0" fill="hold" nodeType="clickEffect">
                                  <p:stCondLst>
                                    <p:cond delay="0"/>
                                  </p:stCondLst>
                                  <p:childTnLst>
                                    <p:set>
                                      <p:cBhvr>
                                        <p:cTn id="116" dur="1" fill="hold">
                                          <p:stCondLst>
                                            <p:cond delay="0"/>
                                          </p:stCondLst>
                                        </p:cTn>
                                        <p:tgtEl>
                                          <p:spTgt spid="6">
                                            <p:txEl>
                                              <p:pRg st="4" end="4"/>
                                            </p:txEl>
                                          </p:spTgt>
                                        </p:tgtEl>
                                        <p:attrNameLst>
                                          <p:attrName>style.visibility</p:attrName>
                                        </p:attrNameLst>
                                      </p:cBhvr>
                                      <p:to>
                                        <p:strVal val="visible"/>
                                      </p:to>
                                    </p:set>
                                    <p:animEffect transition="in" filter="wipe(down)">
                                      <p:cBhvr>
                                        <p:cTn id="117" dur="580">
                                          <p:stCondLst>
                                            <p:cond delay="0"/>
                                          </p:stCondLst>
                                        </p:cTn>
                                        <p:tgtEl>
                                          <p:spTgt spid="6">
                                            <p:txEl>
                                              <p:pRg st="4" end="4"/>
                                            </p:txEl>
                                          </p:spTgt>
                                        </p:tgtEl>
                                      </p:cBhvr>
                                    </p:animEffect>
                                    <p:anim calcmode="lin" valueType="num">
                                      <p:cBhvr>
                                        <p:cTn id="118" dur="1822" tmFilter="0,0; 0.14,0.36; 0.43,0.73; 0.71,0.91; 1.0,1.0">
                                          <p:stCondLst>
                                            <p:cond delay="0"/>
                                          </p:stCondLst>
                                        </p:cTn>
                                        <p:tgtEl>
                                          <p:spTgt spid="6">
                                            <p:txEl>
                                              <p:pRg st="4" end="4"/>
                                            </p:txEl>
                                          </p:spTgt>
                                        </p:tgtEl>
                                        <p:attrNameLst>
                                          <p:attrName>ppt_x</p:attrName>
                                        </p:attrNameLst>
                                      </p:cBhvr>
                                      <p:tavLst>
                                        <p:tav tm="0">
                                          <p:val>
                                            <p:strVal val="#ppt_x-0.25"/>
                                          </p:val>
                                        </p:tav>
                                        <p:tav tm="100000">
                                          <p:val>
                                            <p:strVal val="#ppt_x"/>
                                          </p:val>
                                        </p:tav>
                                      </p:tavLst>
                                    </p:anim>
                                    <p:anim calcmode="lin" valueType="num">
                                      <p:cBhvr>
                                        <p:cTn id="119" dur="664" tmFilter="0.0,0.0; 0.25,0.07; 0.50,0.2; 0.75,0.467; 1.0,1.0">
                                          <p:stCondLst>
                                            <p:cond delay="0"/>
                                          </p:stCondLst>
                                        </p:cTn>
                                        <p:tgtEl>
                                          <p:spTgt spid="6">
                                            <p:txEl>
                                              <p:pRg st="4" end="4"/>
                                            </p:txEl>
                                          </p:spTgt>
                                        </p:tgtEl>
                                        <p:attrNameLst>
                                          <p:attrName>ppt_y</p:attrName>
                                        </p:attrNameLst>
                                      </p:cBhvr>
                                      <p:tavLst>
                                        <p:tav tm="0" fmla="#ppt_y-sin(pi*$)/3">
                                          <p:val>
                                            <p:fltVal val="0.5"/>
                                          </p:val>
                                        </p:tav>
                                        <p:tav tm="100000">
                                          <p:val>
                                            <p:fltVal val="1"/>
                                          </p:val>
                                        </p:tav>
                                      </p:tavLst>
                                    </p:anim>
                                    <p:anim calcmode="lin" valueType="num">
                                      <p:cBhvr>
                                        <p:cTn id="120" dur="664" tmFilter="0, 0; 0.125,0.2665; 0.25,0.4; 0.375,0.465; 0.5,0.5;  0.625,0.535; 0.75,0.6; 0.875,0.7335; 1,1">
                                          <p:stCondLst>
                                            <p:cond delay="664"/>
                                          </p:stCondLst>
                                        </p:cTn>
                                        <p:tgtEl>
                                          <p:spTgt spid="6">
                                            <p:txEl>
                                              <p:pRg st="4" end="4"/>
                                            </p:txEl>
                                          </p:spTgt>
                                        </p:tgtEl>
                                        <p:attrNameLst>
                                          <p:attrName>ppt_y</p:attrName>
                                        </p:attrNameLst>
                                      </p:cBhvr>
                                      <p:tavLst>
                                        <p:tav tm="0" fmla="#ppt_y-sin(pi*$)/9">
                                          <p:val>
                                            <p:fltVal val="0"/>
                                          </p:val>
                                        </p:tav>
                                        <p:tav tm="100000">
                                          <p:val>
                                            <p:fltVal val="1"/>
                                          </p:val>
                                        </p:tav>
                                      </p:tavLst>
                                    </p:anim>
                                    <p:anim calcmode="lin" valueType="num">
                                      <p:cBhvr>
                                        <p:cTn id="121" dur="332" tmFilter="0, 0; 0.125,0.2665; 0.25,0.4; 0.375,0.465; 0.5,0.5;  0.625,0.535; 0.75,0.6; 0.875,0.7335; 1,1">
                                          <p:stCondLst>
                                            <p:cond delay="1324"/>
                                          </p:stCondLst>
                                        </p:cTn>
                                        <p:tgtEl>
                                          <p:spTgt spid="6">
                                            <p:txEl>
                                              <p:pRg st="4" end="4"/>
                                            </p:txEl>
                                          </p:spTgt>
                                        </p:tgtEl>
                                        <p:attrNameLst>
                                          <p:attrName>ppt_y</p:attrName>
                                        </p:attrNameLst>
                                      </p:cBhvr>
                                      <p:tavLst>
                                        <p:tav tm="0" fmla="#ppt_y-sin(pi*$)/27">
                                          <p:val>
                                            <p:fltVal val="0"/>
                                          </p:val>
                                        </p:tav>
                                        <p:tav tm="100000">
                                          <p:val>
                                            <p:fltVal val="1"/>
                                          </p:val>
                                        </p:tav>
                                      </p:tavLst>
                                    </p:anim>
                                    <p:anim calcmode="lin" valueType="num">
                                      <p:cBhvr>
                                        <p:cTn id="122" dur="164" tmFilter="0, 0; 0.125,0.2665; 0.25,0.4; 0.375,0.465; 0.5,0.5;  0.625,0.535; 0.75,0.6; 0.875,0.7335; 1,1">
                                          <p:stCondLst>
                                            <p:cond delay="1656"/>
                                          </p:stCondLst>
                                        </p:cTn>
                                        <p:tgtEl>
                                          <p:spTgt spid="6">
                                            <p:txEl>
                                              <p:pRg st="4" end="4"/>
                                            </p:txEl>
                                          </p:spTgt>
                                        </p:tgtEl>
                                        <p:attrNameLst>
                                          <p:attrName>ppt_y</p:attrName>
                                        </p:attrNameLst>
                                      </p:cBhvr>
                                      <p:tavLst>
                                        <p:tav tm="0" fmla="#ppt_y-sin(pi*$)/81">
                                          <p:val>
                                            <p:fltVal val="0"/>
                                          </p:val>
                                        </p:tav>
                                        <p:tav tm="100000">
                                          <p:val>
                                            <p:fltVal val="1"/>
                                          </p:val>
                                        </p:tav>
                                      </p:tavLst>
                                    </p:anim>
                                    <p:animScale>
                                      <p:cBhvr>
                                        <p:cTn id="123" dur="26">
                                          <p:stCondLst>
                                            <p:cond delay="650"/>
                                          </p:stCondLst>
                                        </p:cTn>
                                        <p:tgtEl>
                                          <p:spTgt spid="6">
                                            <p:txEl>
                                              <p:pRg st="4" end="4"/>
                                            </p:txEl>
                                          </p:spTgt>
                                        </p:tgtEl>
                                      </p:cBhvr>
                                      <p:to x="100000" y="60000"/>
                                    </p:animScale>
                                    <p:animScale>
                                      <p:cBhvr>
                                        <p:cTn id="124" dur="166" decel="50000">
                                          <p:stCondLst>
                                            <p:cond delay="676"/>
                                          </p:stCondLst>
                                        </p:cTn>
                                        <p:tgtEl>
                                          <p:spTgt spid="6">
                                            <p:txEl>
                                              <p:pRg st="4" end="4"/>
                                            </p:txEl>
                                          </p:spTgt>
                                        </p:tgtEl>
                                      </p:cBhvr>
                                      <p:to x="100000" y="100000"/>
                                    </p:animScale>
                                    <p:animScale>
                                      <p:cBhvr>
                                        <p:cTn id="125" dur="26">
                                          <p:stCondLst>
                                            <p:cond delay="1312"/>
                                          </p:stCondLst>
                                        </p:cTn>
                                        <p:tgtEl>
                                          <p:spTgt spid="6">
                                            <p:txEl>
                                              <p:pRg st="4" end="4"/>
                                            </p:txEl>
                                          </p:spTgt>
                                        </p:tgtEl>
                                      </p:cBhvr>
                                      <p:to x="100000" y="80000"/>
                                    </p:animScale>
                                    <p:animScale>
                                      <p:cBhvr>
                                        <p:cTn id="126" dur="166" decel="50000">
                                          <p:stCondLst>
                                            <p:cond delay="1338"/>
                                          </p:stCondLst>
                                        </p:cTn>
                                        <p:tgtEl>
                                          <p:spTgt spid="6">
                                            <p:txEl>
                                              <p:pRg st="4" end="4"/>
                                            </p:txEl>
                                          </p:spTgt>
                                        </p:tgtEl>
                                      </p:cBhvr>
                                      <p:to x="100000" y="100000"/>
                                    </p:animScale>
                                    <p:animScale>
                                      <p:cBhvr>
                                        <p:cTn id="127" dur="26">
                                          <p:stCondLst>
                                            <p:cond delay="1642"/>
                                          </p:stCondLst>
                                        </p:cTn>
                                        <p:tgtEl>
                                          <p:spTgt spid="6">
                                            <p:txEl>
                                              <p:pRg st="4" end="4"/>
                                            </p:txEl>
                                          </p:spTgt>
                                        </p:tgtEl>
                                      </p:cBhvr>
                                      <p:to x="100000" y="90000"/>
                                    </p:animScale>
                                    <p:animScale>
                                      <p:cBhvr>
                                        <p:cTn id="128" dur="166" decel="50000">
                                          <p:stCondLst>
                                            <p:cond delay="1668"/>
                                          </p:stCondLst>
                                        </p:cTn>
                                        <p:tgtEl>
                                          <p:spTgt spid="6">
                                            <p:txEl>
                                              <p:pRg st="4" end="4"/>
                                            </p:txEl>
                                          </p:spTgt>
                                        </p:tgtEl>
                                      </p:cBhvr>
                                      <p:to x="100000" y="100000"/>
                                    </p:animScale>
                                    <p:animScale>
                                      <p:cBhvr>
                                        <p:cTn id="129" dur="26">
                                          <p:stCondLst>
                                            <p:cond delay="1808"/>
                                          </p:stCondLst>
                                        </p:cTn>
                                        <p:tgtEl>
                                          <p:spTgt spid="6">
                                            <p:txEl>
                                              <p:pRg st="4" end="4"/>
                                            </p:txEl>
                                          </p:spTgt>
                                        </p:tgtEl>
                                      </p:cBhvr>
                                      <p:to x="100000" y="95000"/>
                                    </p:animScale>
                                    <p:animScale>
                                      <p:cBhvr>
                                        <p:cTn id="130" dur="166" decel="50000">
                                          <p:stCondLst>
                                            <p:cond delay="1834"/>
                                          </p:stCondLst>
                                        </p:cTn>
                                        <p:tgtEl>
                                          <p:spTgt spid="6">
                                            <p:txEl>
                                              <p:pRg st="4" end="4"/>
                                            </p:txEl>
                                          </p:spTgt>
                                        </p:tgtEl>
                                      </p:cBhvr>
                                      <p:to x="100000" y="100000"/>
                                    </p:animScale>
                                  </p:childTnLst>
                                </p:cTn>
                              </p:par>
                            </p:childTnLst>
                          </p:cTn>
                        </p:par>
                      </p:childTnLst>
                    </p:cTn>
                  </p:par>
                  <p:par>
                    <p:cTn id="131" fill="hold">
                      <p:stCondLst>
                        <p:cond delay="indefinite"/>
                      </p:stCondLst>
                      <p:childTnLst>
                        <p:par>
                          <p:cTn id="132" fill="hold">
                            <p:stCondLst>
                              <p:cond delay="0"/>
                            </p:stCondLst>
                            <p:childTnLst>
                              <p:par>
                                <p:cTn id="133" presetID="22" presetClass="entr" presetSubtype="4" fill="hold" nodeType="clickEffect">
                                  <p:stCondLst>
                                    <p:cond delay="0"/>
                                  </p:stCondLst>
                                  <p:childTnLst>
                                    <p:set>
                                      <p:cBhvr>
                                        <p:cTn id="134" dur="1" fill="hold">
                                          <p:stCondLst>
                                            <p:cond delay="0"/>
                                          </p:stCondLst>
                                        </p:cTn>
                                        <p:tgtEl>
                                          <p:spTgt spid="6">
                                            <p:txEl>
                                              <p:pRg st="5" end="5"/>
                                            </p:txEl>
                                          </p:spTgt>
                                        </p:tgtEl>
                                        <p:attrNameLst>
                                          <p:attrName>style.visibility</p:attrName>
                                        </p:attrNameLst>
                                      </p:cBhvr>
                                      <p:to>
                                        <p:strVal val="visible"/>
                                      </p:to>
                                    </p:set>
                                    <p:animEffect transition="in" filter="wipe(down)">
                                      <p:cBhvr>
                                        <p:cTn id="135" dur="500"/>
                                        <p:tgtEl>
                                          <p:spTgt spid="6">
                                            <p:txEl>
                                              <p:pRg st="5" end="5"/>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3" presetClass="entr" presetSubtype="10" fill="hold" nodeType="clickEffect">
                                  <p:stCondLst>
                                    <p:cond delay="0"/>
                                  </p:stCondLst>
                                  <p:childTnLst>
                                    <p:set>
                                      <p:cBhvr>
                                        <p:cTn id="139" dur="1" fill="hold">
                                          <p:stCondLst>
                                            <p:cond delay="0"/>
                                          </p:stCondLst>
                                        </p:cTn>
                                        <p:tgtEl>
                                          <p:spTgt spid="8"/>
                                        </p:tgtEl>
                                        <p:attrNameLst>
                                          <p:attrName>style.visibility</p:attrName>
                                        </p:attrNameLst>
                                      </p:cBhvr>
                                      <p:to>
                                        <p:strVal val="visible"/>
                                      </p:to>
                                    </p:set>
                                    <p:animEffect transition="in" filter="blinds(horizontal)">
                                      <p:cBhvr>
                                        <p:cTn id="1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54954" y="825500"/>
            <a:ext cx="8761413" cy="1079500"/>
          </a:xfrm>
        </p:spPr>
        <p:txBody>
          <a:bodyPr/>
          <a:lstStyle/>
          <a:p>
            <a:pPr algn="ctr"/>
            <a:r>
              <a:rPr lang="cs-CZ" dirty="0"/>
              <a:t>Sběrný dvůr </a:t>
            </a:r>
            <a:br>
              <a:rPr lang="cs-CZ" dirty="0"/>
            </a:br>
            <a:r>
              <a:rPr lang="cs-CZ" dirty="0"/>
              <a:t> </a:t>
            </a:r>
            <a:r>
              <a:rPr lang="cs-CZ" dirty="0" err="1"/>
              <a:t>Collection</a:t>
            </a:r>
            <a:r>
              <a:rPr lang="cs-CZ" dirty="0"/>
              <a:t> yard</a:t>
            </a:r>
          </a:p>
        </p:txBody>
      </p:sp>
      <p:sp>
        <p:nvSpPr>
          <p:cNvPr id="3" name="Zástupný symbol pro obsah 2"/>
          <p:cNvSpPr>
            <a:spLocks noGrp="1"/>
          </p:cNvSpPr>
          <p:nvPr>
            <p:ph sz="half" idx="1"/>
          </p:nvPr>
        </p:nvSpPr>
        <p:spPr>
          <a:xfrm>
            <a:off x="1154954" y="2603500"/>
            <a:ext cx="4839446" cy="4140200"/>
          </a:xfrm>
        </p:spPr>
        <p:txBody>
          <a:bodyPr>
            <a:normAutofit lnSpcReduction="10000"/>
          </a:bodyPr>
          <a:lstStyle/>
          <a:p>
            <a:r>
              <a:rPr lang="cs-CZ" b="1" dirty="0"/>
              <a:t>Otevírací doba: </a:t>
            </a:r>
            <a:br>
              <a:rPr lang="cs-CZ" b="1" dirty="0"/>
            </a:br>
            <a:r>
              <a:rPr lang="cs-CZ" dirty="0"/>
              <a:t>pondělí-pátek: 13:00-18:00</a:t>
            </a:r>
          </a:p>
          <a:p>
            <a:r>
              <a:rPr lang="cs-CZ" dirty="0"/>
              <a:t>Sobota: 8:00-13:00</a:t>
            </a:r>
          </a:p>
          <a:p>
            <a:r>
              <a:rPr lang="cs-CZ" dirty="0"/>
              <a:t>Neděle: zavřeno</a:t>
            </a:r>
          </a:p>
          <a:p>
            <a:r>
              <a:rPr lang="cs-CZ" dirty="0"/>
              <a:t>Odebírané odpady: </a:t>
            </a:r>
          </a:p>
          <a:p>
            <a:pPr lvl="1"/>
            <a:r>
              <a:rPr lang="cs-CZ" dirty="0"/>
              <a:t>Bio odpad</a:t>
            </a:r>
          </a:p>
          <a:p>
            <a:pPr lvl="1"/>
            <a:r>
              <a:rPr lang="cs-CZ" dirty="0"/>
              <a:t>Nápojové kartony </a:t>
            </a:r>
          </a:p>
          <a:p>
            <a:pPr lvl="1"/>
            <a:r>
              <a:rPr lang="cs-CZ" dirty="0"/>
              <a:t>Kov</a:t>
            </a:r>
          </a:p>
          <a:p>
            <a:pPr lvl="1"/>
            <a:r>
              <a:rPr lang="cs-CZ" dirty="0"/>
              <a:t>Plast, papír</a:t>
            </a:r>
          </a:p>
          <a:p>
            <a:pPr lvl="1"/>
            <a:r>
              <a:rPr lang="cs-CZ" dirty="0"/>
              <a:t>Pneumatiky </a:t>
            </a:r>
          </a:p>
          <a:p>
            <a:pPr lvl="1"/>
            <a:r>
              <a:rPr lang="cs-CZ" dirty="0"/>
              <a:t>Nebezpečný odpad</a:t>
            </a:r>
          </a:p>
          <a:p>
            <a:pPr lvl="1"/>
            <a:endParaRPr lang="cs-CZ" dirty="0"/>
          </a:p>
        </p:txBody>
      </p:sp>
      <p:sp>
        <p:nvSpPr>
          <p:cNvPr id="4" name="Zástupný symbol pro obsah 3"/>
          <p:cNvSpPr>
            <a:spLocks noGrp="1"/>
          </p:cNvSpPr>
          <p:nvPr>
            <p:ph sz="half" idx="2"/>
          </p:nvPr>
        </p:nvSpPr>
        <p:spPr>
          <a:xfrm>
            <a:off x="6208712" y="2603500"/>
            <a:ext cx="4825159" cy="3949700"/>
          </a:xfrm>
        </p:spPr>
        <p:txBody>
          <a:bodyPr>
            <a:normAutofit lnSpcReduction="10000"/>
          </a:bodyPr>
          <a:lstStyle/>
          <a:p>
            <a:r>
              <a:rPr lang="cs-CZ" b="1" dirty="0"/>
              <a:t>Open </a:t>
            </a:r>
            <a:r>
              <a:rPr lang="cs-CZ" b="1" dirty="0" err="1"/>
              <a:t>time</a:t>
            </a:r>
            <a:r>
              <a:rPr lang="cs-CZ" b="1" dirty="0"/>
              <a:t>: </a:t>
            </a:r>
          </a:p>
          <a:p>
            <a:r>
              <a:rPr lang="cs-CZ" dirty="0" err="1"/>
              <a:t>Monday-Friday</a:t>
            </a:r>
            <a:r>
              <a:rPr lang="cs-CZ" dirty="0"/>
              <a:t> 13:00-18:00 </a:t>
            </a:r>
          </a:p>
          <a:p>
            <a:r>
              <a:rPr lang="cs-CZ" dirty="0" err="1"/>
              <a:t>Saturday</a:t>
            </a:r>
            <a:r>
              <a:rPr lang="cs-CZ" dirty="0"/>
              <a:t>: 8:00-13:00</a:t>
            </a:r>
          </a:p>
          <a:p>
            <a:r>
              <a:rPr lang="cs-CZ" dirty="0"/>
              <a:t>Neděle: </a:t>
            </a:r>
            <a:r>
              <a:rPr lang="cs-CZ" dirty="0" err="1"/>
              <a:t>close</a:t>
            </a:r>
            <a:endParaRPr lang="cs-CZ" dirty="0"/>
          </a:p>
          <a:p>
            <a:r>
              <a:rPr lang="cs-CZ" dirty="0" err="1"/>
              <a:t>Collected</a:t>
            </a:r>
            <a:r>
              <a:rPr lang="cs-CZ" dirty="0"/>
              <a:t> </a:t>
            </a:r>
            <a:r>
              <a:rPr lang="cs-CZ" dirty="0" err="1"/>
              <a:t>waste</a:t>
            </a:r>
            <a:r>
              <a:rPr lang="cs-CZ" dirty="0"/>
              <a:t> :</a:t>
            </a:r>
          </a:p>
          <a:p>
            <a:pPr lvl="1"/>
            <a:r>
              <a:rPr lang="cs-CZ" dirty="0"/>
              <a:t>Bio </a:t>
            </a:r>
            <a:r>
              <a:rPr lang="cs-CZ" dirty="0" err="1"/>
              <a:t>trash</a:t>
            </a:r>
            <a:endParaRPr lang="cs-CZ" dirty="0"/>
          </a:p>
          <a:p>
            <a:pPr lvl="1"/>
            <a:r>
              <a:rPr lang="cs-CZ" dirty="0" err="1"/>
              <a:t>Beverage</a:t>
            </a:r>
            <a:r>
              <a:rPr lang="cs-CZ" dirty="0"/>
              <a:t> </a:t>
            </a:r>
            <a:r>
              <a:rPr lang="cs-CZ" dirty="0" err="1"/>
              <a:t>cartons</a:t>
            </a:r>
            <a:endParaRPr lang="cs-CZ" dirty="0"/>
          </a:p>
          <a:p>
            <a:pPr lvl="1"/>
            <a:r>
              <a:rPr lang="cs-CZ" dirty="0"/>
              <a:t>Metal</a:t>
            </a:r>
          </a:p>
          <a:p>
            <a:pPr lvl="1"/>
            <a:r>
              <a:rPr lang="cs-CZ" dirty="0" err="1"/>
              <a:t>Plastic</a:t>
            </a:r>
            <a:r>
              <a:rPr lang="cs-CZ" dirty="0"/>
              <a:t> ,</a:t>
            </a:r>
            <a:r>
              <a:rPr lang="cs-CZ" dirty="0" err="1"/>
              <a:t>paper</a:t>
            </a:r>
            <a:r>
              <a:rPr lang="cs-CZ" dirty="0"/>
              <a:t> </a:t>
            </a:r>
          </a:p>
          <a:p>
            <a:pPr lvl="1"/>
            <a:r>
              <a:rPr lang="cs-CZ" dirty="0" err="1"/>
              <a:t>Tires</a:t>
            </a:r>
            <a:r>
              <a:rPr lang="cs-CZ" dirty="0"/>
              <a:t> </a:t>
            </a:r>
          </a:p>
          <a:p>
            <a:pPr lvl="1"/>
            <a:r>
              <a:rPr lang="cs-CZ" dirty="0" err="1"/>
              <a:t>Dangerous</a:t>
            </a:r>
            <a:r>
              <a:rPr lang="cs-CZ" dirty="0"/>
              <a:t> </a:t>
            </a:r>
            <a:r>
              <a:rPr lang="cs-CZ" dirty="0" err="1"/>
              <a:t>waste</a:t>
            </a:r>
            <a:endParaRPr lang="cs-CZ" dirty="0"/>
          </a:p>
          <a:p>
            <a:pPr marL="0" indent="0">
              <a:buNone/>
            </a:pPr>
            <a:endParaRPr lang="cs-CZ" dirty="0"/>
          </a:p>
        </p:txBody>
      </p:sp>
    </p:spTree>
    <p:extLst>
      <p:ext uri="{BB962C8B-B14F-4D97-AF65-F5344CB8AC3E}">
        <p14:creationId xmlns:p14="http://schemas.microsoft.com/office/powerpoint/2010/main" val="2210998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ircle(in)">
                                      <p:cBhvr>
                                        <p:cTn id="15" dur="2000"/>
                                        <p:tgtEl>
                                          <p:spTgt spid="3">
                                            <p:txEl>
                                              <p:pRg st="0" end="0"/>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ircle(in)">
                                      <p:cBhvr>
                                        <p:cTn id="18" dur="2000"/>
                                        <p:tgtEl>
                                          <p:spTgt spid="3">
                                            <p:txEl>
                                              <p:pRg st="1" end="1"/>
                                            </p:txEl>
                                          </p:spTgt>
                                        </p:tgtEl>
                                      </p:cBhvr>
                                    </p:animEffect>
                                  </p:childTnLst>
                                </p:cTn>
                              </p:par>
                              <p:par>
                                <p:cTn id="19" presetID="6" presetClass="entr" presetSubtype="16"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ircle(in)">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circle(in)">
                                      <p:cBhvr>
                                        <p:cTn id="26" dur="2000"/>
                                        <p:tgtEl>
                                          <p:spTgt spid="4">
                                            <p:txEl>
                                              <p:pRg st="0" end="0"/>
                                            </p:txEl>
                                          </p:spTgt>
                                        </p:tgtEl>
                                      </p:cBhvr>
                                    </p:animEffect>
                                  </p:childTnLst>
                                </p:cTn>
                              </p:par>
                              <p:par>
                                <p:cTn id="27" presetID="6" presetClass="entr" presetSubtype="16" fill="hold"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circle(in)">
                                      <p:cBhvr>
                                        <p:cTn id="29" dur="2000"/>
                                        <p:tgtEl>
                                          <p:spTgt spid="4">
                                            <p:txEl>
                                              <p:pRg st="1" end="1"/>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circle(in)">
                                      <p:cBhvr>
                                        <p:cTn id="32" dur="2000"/>
                                        <p:tgtEl>
                                          <p:spTgt spid="4">
                                            <p:txEl>
                                              <p:pRg st="2" end="2"/>
                                            </p:txEl>
                                          </p:spTgt>
                                        </p:tgtEl>
                                      </p:cBhvr>
                                    </p:animEffect>
                                  </p:childTnLst>
                                </p:cTn>
                              </p:par>
                              <p:par>
                                <p:cTn id="33" presetID="6" presetClass="entr" presetSubtype="16" fill="hold" nodeType="with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animEffect transition="in" filter="circle(in)">
                                      <p:cBhvr>
                                        <p:cTn id="35" dur="2000"/>
                                        <p:tgtEl>
                                          <p:spTgt spid="4">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nodeType="click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wipe(down)">
                                      <p:cBhvr>
                                        <p:cTn id="48" dur="580">
                                          <p:stCondLst>
                                            <p:cond delay="0"/>
                                          </p:stCondLst>
                                        </p:cTn>
                                        <p:tgtEl>
                                          <p:spTgt spid="3">
                                            <p:txEl>
                                              <p:pRg st="4" end="4"/>
                                            </p:txEl>
                                          </p:spTgt>
                                        </p:tgtEl>
                                      </p:cBhvr>
                                    </p:animEffect>
                                    <p:anim calcmode="lin" valueType="num">
                                      <p:cBhvr>
                                        <p:cTn id="49"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4" end="4"/>
                                            </p:txEl>
                                          </p:spTgt>
                                        </p:tgtEl>
                                      </p:cBhvr>
                                      <p:to x="100000" y="60000"/>
                                    </p:animScale>
                                    <p:animScale>
                                      <p:cBhvr>
                                        <p:cTn id="55" dur="166" decel="50000">
                                          <p:stCondLst>
                                            <p:cond delay="676"/>
                                          </p:stCondLst>
                                        </p:cTn>
                                        <p:tgtEl>
                                          <p:spTgt spid="3">
                                            <p:txEl>
                                              <p:pRg st="4" end="4"/>
                                            </p:txEl>
                                          </p:spTgt>
                                        </p:tgtEl>
                                      </p:cBhvr>
                                      <p:to x="100000" y="100000"/>
                                    </p:animScale>
                                    <p:animScale>
                                      <p:cBhvr>
                                        <p:cTn id="56" dur="26">
                                          <p:stCondLst>
                                            <p:cond delay="1312"/>
                                          </p:stCondLst>
                                        </p:cTn>
                                        <p:tgtEl>
                                          <p:spTgt spid="3">
                                            <p:txEl>
                                              <p:pRg st="4" end="4"/>
                                            </p:txEl>
                                          </p:spTgt>
                                        </p:tgtEl>
                                      </p:cBhvr>
                                      <p:to x="100000" y="80000"/>
                                    </p:animScale>
                                    <p:animScale>
                                      <p:cBhvr>
                                        <p:cTn id="57" dur="166" decel="50000">
                                          <p:stCondLst>
                                            <p:cond delay="1338"/>
                                          </p:stCondLst>
                                        </p:cTn>
                                        <p:tgtEl>
                                          <p:spTgt spid="3">
                                            <p:txEl>
                                              <p:pRg st="4" end="4"/>
                                            </p:txEl>
                                          </p:spTgt>
                                        </p:tgtEl>
                                      </p:cBhvr>
                                      <p:to x="100000" y="100000"/>
                                    </p:animScale>
                                    <p:animScale>
                                      <p:cBhvr>
                                        <p:cTn id="58" dur="26">
                                          <p:stCondLst>
                                            <p:cond delay="1642"/>
                                          </p:stCondLst>
                                        </p:cTn>
                                        <p:tgtEl>
                                          <p:spTgt spid="3">
                                            <p:txEl>
                                              <p:pRg st="4" end="4"/>
                                            </p:txEl>
                                          </p:spTgt>
                                        </p:tgtEl>
                                      </p:cBhvr>
                                      <p:to x="100000" y="90000"/>
                                    </p:animScale>
                                    <p:animScale>
                                      <p:cBhvr>
                                        <p:cTn id="59" dur="166" decel="50000">
                                          <p:stCondLst>
                                            <p:cond delay="1668"/>
                                          </p:stCondLst>
                                        </p:cTn>
                                        <p:tgtEl>
                                          <p:spTgt spid="3">
                                            <p:txEl>
                                              <p:pRg st="4" end="4"/>
                                            </p:txEl>
                                          </p:spTgt>
                                        </p:tgtEl>
                                      </p:cBhvr>
                                      <p:to x="100000" y="100000"/>
                                    </p:animScale>
                                    <p:animScale>
                                      <p:cBhvr>
                                        <p:cTn id="60" dur="26">
                                          <p:stCondLst>
                                            <p:cond delay="1808"/>
                                          </p:stCondLst>
                                        </p:cTn>
                                        <p:tgtEl>
                                          <p:spTgt spid="3">
                                            <p:txEl>
                                              <p:pRg st="4" end="4"/>
                                            </p:txEl>
                                          </p:spTgt>
                                        </p:tgtEl>
                                      </p:cBhvr>
                                      <p:to x="100000" y="95000"/>
                                    </p:animScale>
                                    <p:animScale>
                                      <p:cBhvr>
                                        <p:cTn id="61" dur="166" decel="50000">
                                          <p:stCondLst>
                                            <p:cond delay="1834"/>
                                          </p:stCondLst>
                                        </p:cTn>
                                        <p:tgtEl>
                                          <p:spTgt spid="3">
                                            <p:txEl>
                                              <p:pRg st="4" end="4"/>
                                            </p:txEl>
                                          </p:spTgt>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Effect transition="in" filter="wipe(down)">
                                      <p:cBhvr>
                                        <p:cTn id="64" dur="580">
                                          <p:stCondLst>
                                            <p:cond delay="0"/>
                                          </p:stCondLst>
                                        </p:cTn>
                                        <p:tgtEl>
                                          <p:spTgt spid="3">
                                            <p:txEl>
                                              <p:pRg st="5" end="5"/>
                                            </p:txEl>
                                          </p:spTgt>
                                        </p:tgtEl>
                                      </p:cBhvr>
                                    </p:animEffect>
                                    <p:anim calcmode="lin" valueType="num">
                                      <p:cBhvr>
                                        <p:cTn id="65"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5" end="5"/>
                                            </p:txEl>
                                          </p:spTgt>
                                        </p:tgtEl>
                                      </p:cBhvr>
                                      <p:to x="100000" y="60000"/>
                                    </p:animScale>
                                    <p:animScale>
                                      <p:cBhvr>
                                        <p:cTn id="71" dur="166" decel="50000">
                                          <p:stCondLst>
                                            <p:cond delay="676"/>
                                          </p:stCondLst>
                                        </p:cTn>
                                        <p:tgtEl>
                                          <p:spTgt spid="3">
                                            <p:txEl>
                                              <p:pRg st="5" end="5"/>
                                            </p:txEl>
                                          </p:spTgt>
                                        </p:tgtEl>
                                      </p:cBhvr>
                                      <p:to x="100000" y="100000"/>
                                    </p:animScale>
                                    <p:animScale>
                                      <p:cBhvr>
                                        <p:cTn id="72" dur="26">
                                          <p:stCondLst>
                                            <p:cond delay="1312"/>
                                          </p:stCondLst>
                                        </p:cTn>
                                        <p:tgtEl>
                                          <p:spTgt spid="3">
                                            <p:txEl>
                                              <p:pRg st="5" end="5"/>
                                            </p:txEl>
                                          </p:spTgt>
                                        </p:tgtEl>
                                      </p:cBhvr>
                                      <p:to x="100000" y="80000"/>
                                    </p:animScale>
                                    <p:animScale>
                                      <p:cBhvr>
                                        <p:cTn id="73" dur="166" decel="50000">
                                          <p:stCondLst>
                                            <p:cond delay="1338"/>
                                          </p:stCondLst>
                                        </p:cTn>
                                        <p:tgtEl>
                                          <p:spTgt spid="3">
                                            <p:txEl>
                                              <p:pRg st="5" end="5"/>
                                            </p:txEl>
                                          </p:spTgt>
                                        </p:tgtEl>
                                      </p:cBhvr>
                                      <p:to x="100000" y="100000"/>
                                    </p:animScale>
                                    <p:animScale>
                                      <p:cBhvr>
                                        <p:cTn id="74" dur="26">
                                          <p:stCondLst>
                                            <p:cond delay="1642"/>
                                          </p:stCondLst>
                                        </p:cTn>
                                        <p:tgtEl>
                                          <p:spTgt spid="3">
                                            <p:txEl>
                                              <p:pRg st="5" end="5"/>
                                            </p:txEl>
                                          </p:spTgt>
                                        </p:tgtEl>
                                      </p:cBhvr>
                                      <p:to x="100000" y="90000"/>
                                    </p:animScale>
                                    <p:animScale>
                                      <p:cBhvr>
                                        <p:cTn id="75" dur="166" decel="50000">
                                          <p:stCondLst>
                                            <p:cond delay="1668"/>
                                          </p:stCondLst>
                                        </p:cTn>
                                        <p:tgtEl>
                                          <p:spTgt spid="3">
                                            <p:txEl>
                                              <p:pRg st="5" end="5"/>
                                            </p:txEl>
                                          </p:spTgt>
                                        </p:tgtEl>
                                      </p:cBhvr>
                                      <p:to x="100000" y="100000"/>
                                    </p:animScale>
                                    <p:animScale>
                                      <p:cBhvr>
                                        <p:cTn id="76" dur="26">
                                          <p:stCondLst>
                                            <p:cond delay="1808"/>
                                          </p:stCondLst>
                                        </p:cTn>
                                        <p:tgtEl>
                                          <p:spTgt spid="3">
                                            <p:txEl>
                                              <p:pRg st="5" end="5"/>
                                            </p:txEl>
                                          </p:spTgt>
                                        </p:tgtEl>
                                      </p:cBhvr>
                                      <p:to x="100000" y="95000"/>
                                    </p:animScale>
                                    <p:animScale>
                                      <p:cBhvr>
                                        <p:cTn id="77" dur="166" decel="50000">
                                          <p:stCondLst>
                                            <p:cond delay="1834"/>
                                          </p:stCondLst>
                                        </p:cTn>
                                        <p:tgtEl>
                                          <p:spTgt spid="3">
                                            <p:txEl>
                                              <p:pRg st="5" end="5"/>
                                            </p:txEl>
                                          </p:spTgt>
                                        </p:tgtEl>
                                      </p:cBhvr>
                                      <p:to x="100000" y="100000"/>
                                    </p:animScale>
                                  </p:childTnLst>
                                </p:cTn>
                              </p:par>
                              <p:par>
                                <p:cTn id="78" presetID="26" presetClass="entr" presetSubtype="0" fill="hold" nodeType="withEffect">
                                  <p:stCondLst>
                                    <p:cond delay="0"/>
                                  </p:stCondLst>
                                  <p:childTnLst>
                                    <p:set>
                                      <p:cBhvr>
                                        <p:cTn id="79" dur="1" fill="hold">
                                          <p:stCondLst>
                                            <p:cond delay="0"/>
                                          </p:stCondLst>
                                        </p:cTn>
                                        <p:tgtEl>
                                          <p:spTgt spid="3">
                                            <p:txEl>
                                              <p:pRg st="6" end="6"/>
                                            </p:txEl>
                                          </p:spTgt>
                                        </p:tgtEl>
                                        <p:attrNameLst>
                                          <p:attrName>style.visibility</p:attrName>
                                        </p:attrNameLst>
                                      </p:cBhvr>
                                      <p:to>
                                        <p:strVal val="visible"/>
                                      </p:to>
                                    </p:set>
                                    <p:animEffect transition="in" filter="wipe(down)">
                                      <p:cBhvr>
                                        <p:cTn id="80" dur="580">
                                          <p:stCondLst>
                                            <p:cond delay="0"/>
                                          </p:stCondLst>
                                        </p:cTn>
                                        <p:tgtEl>
                                          <p:spTgt spid="3">
                                            <p:txEl>
                                              <p:pRg st="6" end="6"/>
                                            </p:txEl>
                                          </p:spTgt>
                                        </p:tgtEl>
                                      </p:cBhvr>
                                    </p:animEffect>
                                    <p:anim calcmode="lin" valueType="num">
                                      <p:cBhvr>
                                        <p:cTn id="81"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86" dur="26">
                                          <p:stCondLst>
                                            <p:cond delay="650"/>
                                          </p:stCondLst>
                                        </p:cTn>
                                        <p:tgtEl>
                                          <p:spTgt spid="3">
                                            <p:txEl>
                                              <p:pRg st="6" end="6"/>
                                            </p:txEl>
                                          </p:spTgt>
                                        </p:tgtEl>
                                      </p:cBhvr>
                                      <p:to x="100000" y="60000"/>
                                    </p:animScale>
                                    <p:animScale>
                                      <p:cBhvr>
                                        <p:cTn id="87" dur="166" decel="50000">
                                          <p:stCondLst>
                                            <p:cond delay="676"/>
                                          </p:stCondLst>
                                        </p:cTn>
                                        <p:tgtEl>
                                          <p:spTgt spid="3">
                                            <p:txEl>
                                              <p:pRg st="6" end="6"/>
                                            </p:txEl>
                                          </p:spTgt>
                                        </p:tgtEl>
                                      </p:cBhvr>
                                      <p:to x="100000" y="100000"/>
                                    </p:animScale>
                                    <p:animScale>
                                      <p:cBhvr>
                                        <p:cTn id="88" dur="26">
                                          <p:stCondLst>
                                            <p:cond delay="1312"/>
                                          </p:stCondLst>
                                        </p:cTn>
                                        <p:tgtEl>
                                          <p:spTgt spid="3">
                                            <p:txEl>
                                              <p:pRg st="6" end="6"/>
                                            </p:txEl>
                                          </p:spTgt>
                                        </p:tgtEl>
                                      </p:cBhvr>
                                      <p:to x="100000" y="80000"/>
                                    </p:animScale>
                                    <p:animScale>
                                      <p:cBhvr>
                                        <p:cTn id="89" dur="166" decel="50000">
                                          <p:stCondLst>
                                            <p:cond delay="1338"/>
                                          </p:stCondLst>
                                        </p:cTn>
                                        <p:tgtEl>
                                          <p:spTgt spid="3">
                                            <p:txEl>
                                              <p:pRg st="6" end="6"/>
                                            </p:txEl>
                                          </p:spTgt>
                                        </p:tgtEl>
                                      </p:cBhvr>
                                      <p:to x="100000" y="100000"/>
                                    </p:animScale>
                                    <p:animScale>
                                      <p:cBhvr>
                                        <p:cTn id="90" dur="26">
                                          <p:stCondLst>
                                            <p:cond delay="1642"/>
                                          </p:stCondLst>
                                        </p:cTn>
                                        <p:tgtEl>
                                          <p:spTgt spid="3">
                                            <p:txEl>
                                              <p:pRg st="6" end="6"/>
                                            </p:txEl>
                                          </p:spTgt>
                                        </p:tgtEl>
                                      </p:cBhvr>
                                      <p:to x="100000" y="90000"/>
                                    </p:animScale>
                                    <p:animScale>
                                      <p:cBhvr>
                                        <p:cTn id="91" dur="166" decel="50000">
                                          <p:stCondLst>
                                            <p:cond delay="1668"/>
                                          </p:stCondLst>
                                        </p:cTn>
                                        <p:tgtEl>
                                          <p:spTgt spid="3">
                                            <p:txEl>
                                              <p:pRg st="6" end="6"/>
                                            </p:txEl>
                                          </p:spTgt>
                                        </p:tgtEl>
                                      </p:cBhvr>
                                      <p:to x="100000" y="100000"/>
                                    </p:animScale>
                                    <p:animScale>
                                      <p:cBhvr>
                                        <p:cTn id="92" dur="26">
                                          <p:stCondLst>
                                            <p:cond delay="1808"/>
                                          </p:stCondLst>
                                        </p:cTn>
                                        <p:tgtEl>
                                          <p:spTgt spid="3">
                                            <p:txEl>
                                              <p:pRg st="6" end="6"/>
                                            </p:txEl>
                                          </p:spTgt>
                                        </p:tgtEl>
                                      </p:cBhvr>
                                      <p:to x="100000" y="95000"/>
                                    </p:animScale>
                                    <p:animScale>
                                      <p:cBhvr>
                                        <p:cTn id="93" dur="166" decel="50000">
                                          <p:stCondLst>
                                            <p:cond delay="1834"/>
                                          </p:stCondLst>
                                        </p:cTn>
                                        <p:tgtEl>
                                          <p:spTgt spid="3">
                                            <p:txEl>
                                              <p:pRg st="6" end="6"/>
                                            </p:txEl>
                                          </p:spTgt>
                                        </p:tgtEl>
                                      </p:cBhvr>
                                      <p:to x="100000" y="100000"/>
                                    </p:animScale>
                                  </p:childTnLst>
                                </p:cTn>
                              </p:par>
                              <p:par>
                                <p:cTn id="94" presetID="26" presetClass="entr" presetSubtype="0" fill="hold" nodeType="withEffect">
                                  <p:stCondLst>
                                    <p:cond delay="0"/>
                                  </p:stCondLst>
                                  <p:childTnLst>
                                    <p:set>
                                      <p:cBhvr>
                                        <p:cTn id="95" dur="1" fill="hold">
                                          <p:stCondLst>
                                            <p:cond delay="0"/>
                                          </p:stCondLst>
                                        </p:cTn>
                                        <p:tgtEl>
                                          <p:spTgt spid="3">
                                            <p:txEl>
                                              <p:pRg st="7" end="7"/>
                                            </p:txEl>
                                          </p:spTgt>
                                        </p:tgtEl>
                                        <p:attrNameLst>
                                          <p:attrName>style.visibility</p:attrName>
                                        </p:attrNameLst>
                                      </p:cBhvr>
                                      <p:to>
                                        <p:strVal val="visible"/>
                                      </p:to>
                                    </p:set>
                                    <p:animEffect transition="in" filter="wipe(down)">
                                      <p:cBhvr>
                                        <p:cTn id="96" dur="580">
                                          <p:stCondLst>
                                            <p:cond delay="0"/>
                                          </p:stCondLst>
                                        </p:cTn>
                                        <p:tgtEl>
                                          <p:spTgt spid="3">
                                            <p:txEl>
                                              <p:pRg st="7" end="7"/>
                                            </p:txEl>
                                          </p:spTgt>
                                        </p:tgtEl>
                                      </p:cBhvr>
                                    </p:animEffect>
                                    <p:anim calcmode="lin" valueType="num">
                                      <p:cBhvr>
                                        <p:cTn id="97"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02" dur="26">
                                          <p:stCondLst>
                                            <p:cond delay="650"/>
                                          </p:stCondLst>
                                        </p:cTn>
                                        <p:tgtEl>
                                          <p:spTgt spid="3">
                                            <p:txEl>
                                              <p:pRg st="7" end="7"/>
                                            </p:txEl>
                                          </p:spTgt>
                                        </p:tgtEl>
                                      </p:cBhvr>
                                      <p:to x="100000" y="60000"/>
                                    </p:animScale>
                                    <p:animScale>
                                      <p:cBhvr>
                                        <p:cTn id="103" dur="166" decel="50000">
                                          <p:stCondLst>
                                            <p:cond delay="676"/>
                                          </p:stCondLst>
                                        </p:cTn>
                                        <p:tgtEl>
                                          <p:spTgt spid="3">
                                            <p:txEl>
                                              <p:pRg st="7" end="7"/>
                                            </p:txEl>
                                          </p:spTgt>
                                        </p:tgtEl>
                                      </p:cBhvr>
                                      <p:to x="100000" y="100000"/>
                                    </p:animScale>
                                    <p:animScale>
                                      <p:cBhvr>
                                        <p:cTn id="104" dur="26">
                                          <p:stCondLst>
                                            <p:cond delay="1312"/>
                                          </p:stCondLst>
                                        </p:cTn>
                                        <p:tgtEl>
                                          <p:spTgt spid="3">
                                            <p:txEl>
                                              <p:pRg st="7" end="7"/>
                                            </p:txEl>
                                          </p:spTgt>
                                        </p:tgtEl>
                                      </p:cBhvr>
                                      <p:to x="100000" y="80000"/>
                                    </p:animScale>
                                    <p:animScale>
                                      <p:cBhvr>
                                        <p:cTn id="105" dur="166" decel="50000">
                                          <p:stCondLst>
                                            <p:cond delay="1338"/>
                                          </p:stCondLst>
                                        </p:cTn>
                                        <p:tgtEl>
                                          <p:spTgt spid="3">
                                            <p:txEl>
                                              <p:pRg st="7" end="7"/>
                                            </p:txEl>
                                          </p:spTgt>
                                        </p:tgtEl>
                                      </p:cBhvr>
                                      <p:to x="100000" y="100000"/>
                                    </p:animScale>
                                    <p:animScale>
                                      <p:cBhvr>
                                        <p:cTn id="106" dur="26">
                                          <p:stCondLst>
                                            <p:cond delay="1642"/>
                                          </p:stCondLst>
                                        </p:cTn>
                                        <p:tgtEl>
                                          <p:spTgt spid="3">
                                            <p:txEl>
                                              <p:pRg st="7" end="7"/>
                                            </p:txEl>
                                          </p:spTgt>
                                        </p:tgtEl>
                                      </p:cBhvr>
                                      <p:to x="100000" y="90000"/>
                                    </p:animScale>
                                    <p:animScale>
                                      <p:cBhvr>
                                        <p:cTn id="107" dur="166" decel="50000">
                                          <p:stCondLst>
                                            <p:cond delay="1668"/>
                                          </p:stCondLst>
                                        </p:cTn>
                                        <p:tgtEl>
                                          <p:spTgt spid="3">
                                            <p:txEl>
                                              <p:pRg st="7" end="7"/>
                                            </p:txEl>
                                          </p:spTgt>
                                        </p:tgtEl>
                                      </p:cBhvr>
                                      <p:to x="100000" y="100000"/>
                                    </p:animScale>
                                    <p:animScale>
                                      <p:cBhvr>
                                        <p:cTn id="108" dur="26">
                                          <p:stCondLst>
                                            <p:cond delay="1808"/>
                                          </p:stCondLst>
                                        </p:cTn>
                                        <p:tgtEl>
                                          <p:spTgt spid="3">
                                            <p:txEl>
                                              <p:pRg st="7" end="7"/>
                                            </p:txEl>
                                          </p:spTgt>
                                        </p:tgtEl>
                                      </p:cBhvr>
                                      <p:to x="100000" y="95000"/>
                                    </p:animScale>
                                    <p:animScale>
                                      <p:cBhvr>
                                        <p:cTn id="109" dur="166" decel="50000">
                                          <p:stCondLst>
                                            <p:cond delay="1834"/>
                                          </p:stCondLst>
                                        </p:cTn>
                                        <p:tgtEl>
                                          <p:spTgt spid="3">
                                            <p:txEl>
                                              <p:pRg st="7" end="7"/>
                                            </p:txEl>
                                          </p:spTgt>
                                        </p:tgtEl>
                                      </p:cBhvr>
                                      <p:to x="100000" y="100000"/>
                                    </p:animScale>
                                  </p:childTnLst>
                                </p:cTn>
                              </p:par>
                              <p:par>
                                <p:cTn id="110" presetID="26" presetClass="entr" presetSubtype="0" fill="hold" nodeType="withEffect">
                                  <p:stCondLst>
                                    <p:cond delay="0"/>
                                  </p:stCondLst>
                                  <p:childTnLst>
                                    <p:set>
                                      <p:cBhvr>
                                        <p:cTn id="111" dur="1" fill="hold">
                                          <p:stCondLst>
                                            <p:cond delay="0"/>
                                          </p:stCondLst>
                                        </p:cTn>
                                        <p:tgtEl>
                                          <p:spTgt spid="3">
                                            <p:txEl>
                                              <p:pRg st="8" end="8"/>
                                            </p:txEl>
                                          </p:spTgt>
                                        </p:tgtEl>
                                        <p:attrNameLst>
                                          <p:attrName>style.visibility</p:attrName>
                                        </p:attrNameLst>
                                      </p:cBhvr>
                                      <p:to>
                                        <p:strVal val="visible"/>
                                      </p:to>
                                    </p:set>
                                    <p:animEffect transition="in" filter="wipe(down)">
                                      <p:cBhvr>
                                        <p:cTn id="112" dur="580">
                                          <p:stCondLst>
                                            <p:cond delay="0"/>
                                          </p:stCondLst>
                                        </p:cTn>
                                        <p:tgtEl>
                                          <p:spTgt spid="3">
                                            <p:txEl>
                                              <p:pRg st="8" end="8"/>
                                            </p:txEl>
                                          </p:spTgt>
                                        </p:tgtEl>
                                      </p:cBhvr>
                                    </p:animEffect>
                                    <p:anim calcmode="lin" valueType="num">
                                      <p:cBhvr>
                                        <p:cTn id="113"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18" dur="26">
                                          <p:stCondLst>
                                            <p:cond delay="650"/>
                                          </p:stCondLst>
                                        </p:cTn>
                                        <p:tgtEl>
                                          <p:spTgt spid="3">
                                            <p:txEl>
                                              <p:pRg st="8" end="8"/>
                                            </p:txEl>
                                          </p:spTgt>
                                        </p:tgtEl>
                                      </p:cBhvr>
                                      <p:to x="100000" y="60000"/>
                                    </p:animScale>
                                    <p:animScale>
                                      <p:cBhvr>
                                        <p:cTn id="119" dur="166" decel="50000">
                                          <p:stCondLst>
                                            <p:cond delay="676"/>
                                          </p:stCondLst>
                                        </p:cTn>
                                        <p:tgtEl>
                                          <p:spTgt spid="3">
                                            <p:txEl>
                                              <p:pRg st="8" end="8"/>
                                            </p:txEl>
                                          </p:spTgt>
                                        </p:tgtEl>
                                      </p:cBhvr>
                                      <p:to x="100000" y="100000"/>
                                    </p:animScale>
                                    <p:animScale>
                                      <p:cBhvr>
                                        <p:cTn id="120" dur="26">
                                          <p:stCondLst>
                                            <p:cond delay="1312"/>
                                          </p:stCondLst>
                                        </p:cTn>
                                        <p:tgtEl>
                                          <p:spTgt spid="3">
                                            <p:txEl>
                                              <p:pRg st="8" end="8"/>
                                            </p:txEl>
                                          </p:spTgt>
                                        </p:tgtEl>
                                      </p:cBhvr>
                                      <p:to x="100000" y="80000"/>
                                    </p:animScale>
                                    <p:animScale>
                                      <p:cBhvr>
                                        <p:cTn id="121" dur="166" decel="50000">
                                          <p:stCondLst>
                                            <p:cond delay="1338"/>
                                          </p:stCondLst>
                                        </p:cTn>
                                        <p:tgtEl>
                                          <p:spTgt spid="3">
                                            <p:txEl>
                                              <p:pRg st="8" end="8"/>
                                            </p:txEl>
                                          </p:spTgt>
                                        </p:tgtEl>
                                      </p:cBhvr>
                                      <p:to x="100000" y="100000"/>
                                    </p:animScale>
                                    <p:animScale>
                                      <p:cBhvr>
                                        <p:cTn id="122" dur="26">
                                          <p:stCondLst>
                                            <p:cond delay="1642"/>
                                          </p:stCondLst>
                                        </p:cTn>
                                        <p:tgtEl>
                                          <p:spTgt spid="3">
                                            <p:txEl>
                                              <p:pRg st="8" end="8"/>
                                            </p:txEl>
                                          </p:spTgt>
                                        </p:tgtEl>
                                      </p:cBhvr>
                                      <p:to x="100000" y="90000"/>
                                    </p:animScale>
                                    <p:animScale>
                                      <p:cBhvr>
                                        <p:cTn id="123" dur="166" decel="50000">
                                          <p:stCondLst>
                                            <p:cond delay="1668"/>
                                          </p:stCondLst>
                                        </p:cTn>
                                        <p:tgtEl>
                                          <p:spTgt spid="3">
                                            <p:txEl>
                                              <p:pRg st="8" end="8"/>
                                            </p:txEl>
                                          </p:spTgt>
                                        </p:tgtEl>
                                      </p:cBhvr>
                                      <p:to x="100000" y="100000"/>
                                    </p:animScale>
                                    <p:animScale>
                                      <p:cBhvr>
                                        <p:cTn id="124" dur="26">
                                          <p:stCondLst>
                                            <p:cond delay="1808"/>
                                          </p:stCondLst>
                                        </p:cTn>
                                        <p:tgtEl>
                                          <p:spTgt spid="3">
                                            <p:txEl>
                                              <p:pRg st="8" end="8"/>
                                            </p:txEl>
                                          </p:spTgt>
                                        </p:tgtEl>
                                      </p:cBhvr>
                                      <p:to x="100000" y="95000"/>
                                    </p:animScale>
                                    <p:animScale>
                                      <p:cBhvr>
                                        <p:cTn id="125" dur="166" decel="50000">
                                          <p:stCondLst>
                                            <p:cond delay="1834"/>
                                          </p:stCondLst>
                                        </p:cTn>
                                        <p:tgtEl>
                                          <p:spTgt spid="3">
                                            <p:txEl>
                                              <p:pRg st="8" end="8"/>
                                            </p:txEl>
                                          </p:spTgt>
                                        </p:tgtEl>
                                      </p:cBhvr>
                                      <p:to x="100000" y="100000"/>
                                    </p:animScale>
                                  </p:childTnLst>
                                </p:cTn>
                              </p:par>
                              <p:par>
                                <p:cTn id="126" presetID="26" presetClass="entr" presetSubtype="0" fill="hold" nodeType="withEffect">
                                  <p:stCondLst>
                                    <p:cond delay="0"/>
                                  </p:stCondLst>
                                  <p:childTnLst>
                                    <p:set>
                                      <p:cBhvr>
                                        <p:cTn id="127" dur="1" fill="hold">
                                          <p:stCondLst>
                                            <p:cond delay="0"/>
                                          </p:stCondLst>
                                        </p:cTn>
                                        <p:tgtEl>
                                          <p:spTgt spid="3">
                                            <p:txEl>
                                              <p:pRg st="9" end="9"/>
                                            </p:txEl>
                                          </p:spTgt>
                                        </p:tgtEl>
                                        <p:attrNameLst>
                                          <p:attrName>style.visibility</p:attrName>
                                        </p:attrNameLst>
                                      </p:cBhvr>
                                      <p:to>
                                        <p:strVal val="visible"/>
                                      </p:to>
                                    </p:set>
                                    <p:animEffect transition="in" filter="wipe(down)">
                                      <p:cBhvr>
                                        <p:cTn id="128" dur="580">
                                          <p:stCondLst>
                                            <p:cond delay="0"/>
                                          </p:stCondLst>
                                        </p:cTn>
                                        <p:tgtEl>
                                          <p:spTgt spid="3">
                                            <p:txEl>
                                              <p:pRg st="9" end="9"/>
                                            </p:txEl>
                                          </p:spTgt>
                                        </p:tgtEl>
                                      </p:cBhvr>
                                    </p:animEffect>
                                    <p:anim calcmode="lin" valueType="num">
                                      <p:cBhvr>
                                        <p:cTn id="129" dur="1822" tmFilter="0,0; 0.14,0.36; 0.43,0.73; 0.71,0.91; 1.0,1.0">
                                          <p:stCondLst>
                                            <p:cond delay="0"/>
                                          </p:stCondLst>
                                        </p:cTn>
                                        <p:tgtEl>
                                          <p:spTgt spid="3">
                                            <p:txEl>
                                              <p:pRg st="9" end="9"/>
                                            </p:tx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3">
                                            <p:txEl>
                                              <p:pRg st="9" end="9"/>
                                            </p:tx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3">
                                            <p:txEl>
                                              <p:pRg st="9" end="9"/>
                                            </p:tx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3">
                                            <p:txEl>
                                              <p:pRg st="9" end="9"/>
                                            </p:tx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3">
                                            <p:txEl>
                                              <p:pRg st="9" end="9"/>
                                            </p:tx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3">
                                            <p:txEl>
                                              <p:pRg st="9" end="9"/>
                                            </p:txEl>
                                          </p:spTgt>
                                        </p:tgtEl>
                                      </p:cBhvr>
                                      <p:to x="100000" y="60000"/>
                                    </p:animScale>
                                    <p:animScale>
                                      <p:cBhvr>
                                        <p:cTn id="135" dur="166" decel="50000">
                                          <p:stCondLst>
                                            <p:cond delay="676"/>
                                          </p:stCondLst>
                                        </p:cTn>
                                        <p:tgtEl>
                                          <p:spTgt spid="3">
                                            <p:txEl>
                                              <p:pRg st="9" end="9"/>
                                            </p:txEl>
                                          </p:spTgt>
                                        </p:tgtEl>
                                      </p:cBhvr>
                                      <p:to x="100000" y="100000"/>
                                    </p:animScale>
                                    <p:animScale>
                                      <p:cBhvr>
                                        <p:cTn id="136" dur="26">
                                          <p:stCondLst>
                                            <p:cond delay="1312"/>
                                          </p:stCondLst>
                                        </p:cTn>
                                        <p:tgtEl>
                                          <p:spTgt spid="3">
                                            <p:txEl>
                                              <p:pRg st="9" end="9"/>
                                            </p:txEl>
                                          </p:spTgt>
                                        </p:tgtEl>
                                      </p:cBhvr>
                                      <p:to x="100000" y="80000"/>
                                    </p:animScale>
                                    <p:animScale>
                                      <p:cBhvr>
                                        <p:cTn id="137" dur="166" decel="50000">
                                          <p:stCondLst>
                                            <p:cond delay="1338"/>
                                          </p:stCondLst>
                                        </p:cTn>
                                        <p:tgtEl>
                                          <p:spTgt spid="3">
                                            <p:txEl>
                                              <p:pRg st="9" end="9"/>
                                            </p:txEl>
                                          </p:spTgt>
                                        </p:tgtEl>
                                      </p:cBhvr>
                                      <p:to x="100000" y="100000"/>
                                    </p:animScale>
                                    <p:animScale>
                                      <p:cBhvr>
                                        <p:cTn id="138" dur="26">
                                          <p:stCondLst>
                                            <p:cond delay="1642"/>
                                          </p:stCondLst>
                                        </p:cTn>
                                        <p:tgtEl>
                                          <p:spTgt spid="3">
                                            <p:txEl>
                                              <p:pRg st="9" end="9"/>
                                            </p:txEl>
                                          </p:spTgt>
                                        </p:tgtEl>
                                      </p:cBhvr>
                                      <p:to x="100000" y="90000"/>
                                    </p:animScale>
                                    <p:animScale>
                                      <p:cBhvr>
                                        <p:cTn id="139" dur="166" decel="50000">
                                          <p:stCondLst>
                                            <p:cond delay="1668"/>
                                          </p:stCondLst>
                                        </p:cTn>
                                        <p:tgtEl>
                                          <p:spTgt spid="3">
                                            <p:txEl>
                                              <p:pRg st="9" end="9"/>
                                            </p:txEl>
                                          </p:spTgt>
                                        </p:tgtEl>
                                      </p:cBhvr>
                                      <p:to x="100000" y="100000"/>
                                    </p:animScale>
                                    <p:animScale>
                                      <p:cBhvr>
                                        <p:cTn id="140" dur="26">
                                          <p:stCondLst>
                                            <p:cond delay="1808"/>
                                          </p:stCondLst>
                                        </p:cTn>
                                        <p:tgtEl>
                                          <p:spTgt spid="3">
                                            <p:txEl>
                                              <p:pRg st="9" end="9"/>
                                            </p:txEl>
                                          </p:spTgt>
                                        </p:tgtEl>
                                      </p:cBhvr>
                                      <p:to x="100000" y="95000"/>
                                    </p:animScale>
                                    <p:animScale>
                                      <p:cBhvr>
                                        <p:cTn id="141" dur="166" decel="50000">
                                          <p:stCondLst>
                                            <p:cond delay="1834"/>
                                          </p:stCondLst>
                                        </p:cTn>
                                        <p:tgtEl>
                                          <p:spTgt spid="3">
                                            <p:txEl>
                                              <p:pRg st="9" end="9"/>
                                            </p:txEl>
                                          </p:spTgt>
                                        </p:tgtEl>
                                      </p:cBhvr>
                                      <p:to x="100000" y="100000"/>
                                    </p:animScale>
                                  </p:childTnLst>
                                </p:cTn>
                              </p:par>
                            </p:childTnLst>
                          </p:cTn>
                        </p:par>
                      </p:childTnLst>
                    </p:cTn>
                  </p:par>
                  <p:par>
                    <p:cTn id="142" fill="hold">
                      <p:stCondLst>
                        <p:cond delay="indefinite"/>
                      </p:stCondLst>
                      <p:childTnLst>
                        <p:par>
                          <p:cTn id="143" fill="hold">
                            <p:stCondLst>
                              <p:cond delay="0"/>
                            </p:stCondLst>
                            <p:childTnLst>
                              <p:par>
                                <p:cTn id="144" presetID="2" presetClass="entr" presetSubtype="4" fill="hold" nodeType="clickEffect">
                                  <p:stCondLst>
                                    <p:cond delay="0"/>
                                  </p:stCondLst>
                                  <p:childTnLst>
                                    <p:set>
                                      <p:cBhvr>
                                        <p:cTn id="145" dur="1" fill="hold">
                                          <p:stCondLst>
                                            <p:cond delay="0"/>
                                          </p:stCondLst>
                                        </p:cTn>
                                        <p:tgtEl>
                                          <p:spTgt spid="4">
                                            <p:txEl>
                                              <p:pRg st="4" end="4"/>
                                            </p:txEl>
                                          </p:spTgt>
                                        </p:tgtEl>
                                        <p:attrNameLst>
                                          <p:attrName>style.visibility</p:attrName>
                                        </p:attrNameLst>
                                      </p:cBhvr>
                                      <p:to>
                                        <p:strVal val="visible"/>
                                      </p:to>
                                    </p:set>
                                    <p:anim calcmode="lin" valueType="num">
                                      <p:cBhvr additive="base">
                                        <p:cTn id="146"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7"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14" presetClass="entr" presetSubtype="10" fill="hold" nodeType="clickEffect">
                                  <p:stCondLst>
                                    <p:cond delay="0"/>
                                  </p:stCondLst>
                                  <p:childTnLst>
                                    <p:set>
                                      <p:cBhvr>
                                        <p:cTn id="151" dur="1" fill="hold">
                                          <p:stCondLst>
                                            <p:cond delay="0"/>
                                          </p:stCondLst>
                                        </p:cTn>
                                        <p:tgtEl>
                                          <p:spTgt spid="4">
                                            <p:txEl>
                                              <p:pRg st="5" end="5"/>
                                            </p:txEl>
                                          </p:spTgt>
                                        </p:tgtEl>
                                        <p:attrNameLst>
                                          <p:attrName>style.visibility</p:attrName>
                                        </p:attrNameLst>
                                      </p:cBhvr>
                                      <p:to>
                                        <p:strVal val="visible"/>
                                      </p:to>
                                    </p:set>
                                    <p:animEffect transition="in" filter="randombar(horizontal)">
                                      <p:cBhvr>
                                        <p:cTn id="152" dur="500"/>
                                        <p:tgtEl>
                                          <p:spTgt spid="4">
                                            <p:txEl>
                                              <p:pRg st="5" end="5"/>
                                            </p:txEl>
                                          </p:spTgt>
                                        </p:tgtEl>
                                      </p:cBhvr>
                                    </p:animEffect>
                                  </p:childTnLst>
                                </p:cTn>
                              </p:par>
                              <p:par>
                                <p:cTn id="153" presetID="14" presetClass="entr" presetSubtype="10" fill="hold" nodeType="withEffect">
                                  <p:stCondLst>
                                    <p:cond delay="0"/>
                                  </p:stCondLst>
                                  <p:childTnLst>
                                    <p:set>
                                      <p:cBhvr>
                                        <p:cTn id="154" dur="1" fill="hold">
                                          <p:stCondLst>
                                            <p:cond delay="0"/>
                                          </p:stCondLst>
                                        </p:cTn>
                                        <p:tgtEl>
                                          <p:spTgt spid="4">
                                            <p:txEl>
                                              <p:pRg st="6" end="6"/>
                                            </p:txEl>
                                          </p:spTgt>
                                        </p:tgtEl>
                                        <p:attrNameLst>
                                          <p:attrName>style.visibility</p:attrName>
                                        </p:attrNameLst>
                                      </p:cBhvr>
                                      <p:to>
                                        <p:strVal val="visible"/>
                                      </p:to>
                                    </p:set>
                                    <p:animEffect transition="in" filter="randombar(horizontal)">
                                      <p:cBhvr>
                                        <p:cTn id="155" dur="500"/>
                                        <p:tgtEl>
                                          <p:spTgt spid="4">
                                            <p:txEl>
                                              <p:pRg st="6" end="6"/>
                                            </p:txEl>
                                          </p:spTgt>
                                        </p:tgtEl>
                                      </p:cBhvr>
                                    </p:animEffect>
                                  </p:childTnLst>
                                </p:cTn>
                              </p:par>
                              <p:par>
                                <p:cTn id="156" presetID="14" presetClass="entr" presetSubtype="10" fill="hold" nodeType="withEffect">
                                  <p:stCondLst>
                                    <p:cond delay="0"/>
                                  </p:stCondLst>
                                  <p:childTnLst>
                                    <p:set>
                                      <p:cBhvr>
                                        <p:cTn id="157" dur="1" fill="hold">
                                          <p:stCondLst>
                                            <p:cond delay="0"/>
                                          </p:stCondLst>
                                        </p:cTn>
                                        <p:tgtEl>
                                          <p:spTgt spid="4">
                                            <p:txEl>
                                              <p:pRg st="7" end="7"/>
                                            </p:txEl>
                                          </p:spTgt>
                                        </p:tgtEl>
                                        <p:attrNameLst>
                                          <p:attrName>style.visibility</p:attrName>
                                        </p:attrNameLst>
                                      </p:cBhvr>
                                      <p:to>
                                        <p:strVal val="visible"/>
                                      </p:to>
                                    </p:set>
                                    <p:animEffect transition="in" filter="randombar(horizontal)">
                                      <p:cBhvr>
                                        <p:cTn id="158" dur="500"/>
                                        <p:tgtEl>
                                          <p:spTgt spid="4">
                                            <p:txEl>
                                              <p:pRg st="7" end="7"/>
                                            </p:txEl>
                                          </p:spTgt>
                                        </p:tgtEl>
                                      </p:cBhvr>
                                    </p:animEffect>
                                  </p:childTnLst>
                                </p:cTn>
                              </p:par>
                              <p:par>
                                <p:cTn id="159" presetID="14" presetClass="entr" presetSubtype="10" fill="hold" nodeType="withEffect">
                                  <p:stCondLst>
                                    <p:cond delay="0"/>
                                  </p:stCondLst>
                                  <p:childTnLst>
                                    <p:set>
                                      <p:cBhvr>
                                        <p:cTn id="160" dur="1" fill="hold">
                                          <p:stCondLst>
                                            <p:cond delay="0"/>
                                          </p:stCondLst>
                                        </p:cTn>
                                        <p:tgtEl>
                                          <p:spTgt spid="4">
                                            <p:txEl>
                                              <p:pRg st="8" end="8"/>
                                            </p:txEl>
                                          </p:spTgt>
                                        </p:tgtEl>
                                        <p:attrNameLst>
                                          <p:attrName>style.visibility</p:attrName>
                                        </p:attrNameLst>
                                      </p:cBhvr>
                                      <p:to>
                                        <p:strVal val="visible"/>
                                      </p:to>
                                    </p:set>
                                    <p:animEffect transition="in" filter="randombar(horizontal)">
                                      <p:cBhvr>
                                        <p:cTn id="161" dur="500"/>
                                        <p:tgtEl>
                                          <p:spTgt spid="4">
                                            <p:txEl>
                                              <p:pRg st="8" end="8"/>
                                            </p:txEl>
                                          </p:spTgt>
                                        </p:tgtEl>
                                      </p:cBhvr>
                                    </p:animEffect>
                                  </p:childTnLst>
                                </p:cTn>
                              </p:par>
                              <p:par>
                                <p:cTn id="162" presetID="14" presetClass="entr" presetSubtype="10" fill="hold" nodeType="withEffect">
                                  <p:stCondLst>
                                    <p:cond delay="0"/>
                                  </p:stCondLst>
                                  <p:childTnLst>
                                    <p:set>
                                      <p:cBhvr>
                                        <p:cTn id="163" dur="1" fill="hold">
                                          <p:stCondLst>
                                            <p:cond delay="0"/>
                                          </p:stCondLst>
                                        </p:cTn>
                                        <p:tgtEl>
                                          <p:spTgt spid="4">
                                            <p:txEl>
                                              <p:pRg st="9" end="9"/>
                                            </p:txEl>
                                          </p:spTgt>
                                        </p:tgtEl>
                                        <p:attrNameLst>
                                          <p:attrName>style.visibility</p:attrName>
                                        </p:attrNameLst>
                                      </p:cBhvr>
                                      <p:to>
                                        <p:strVal val="visible"/>
                                      </p:to>
                                    </p:set>
                                    <p:animEffect transition="in" filter="randombar(horizontal)">
                                      <p:cBhvr>
                                        <p:cTn id="164" dur="500"/>
                                        <p:tgtEl>
                                          <p:spTgt spid="4">
                                            <p:txEl>
                                              <p:pRg st="9" end="9"/>
                                            </p:txEl>
                                          </p:spTgt>
                                        </p:tgtEl>
                                      </p:cBhvr>
                                    </p:animEffect>
                                  </p:childTnLst>
                                </p:cTn>
                              </p:par>
                              <p:par>
                                <p:cTn id="165" presetID="14" presetClass="entr" presetSubtype="10" fill="hold" nodeType="withEffect">
                                  <p:stCondLst>
                                    <p:cond delay="0"/>
                                  </p:stCondLst>
                                  <p:childTnLst>
                                    <p:set>
                                      <p:cBhvr>
                                        <p:cTn id="166" dur="1" fill="hold">
                                          <p:stCondLst>
                                            <p:cond delay="0"/>
                                          </p:stCondLst>
                                        </p:cTn>
                                        <p:tgtEl>
                                          <p:spTgt spid="4">
                                            <p:txEl>
                                              <p:pRg st="10" end="10"/>
                                            </p:txEl>
                                          </p:spTgt>
                                        </p:tgtEl>
                                        <p:attrNameLst>
                                          <p:attrName>style.visibility</p:attrName>
                                        </p:attrNameLst>
                                      </p:cBhvr>
                                      <p:to>
                                        <p:strVal val="visible"/>
                                      </p:to>
                                    </p:set>
                                    <p:animEffect transition="in" filter="randombar(horizontal)">
                                      <p:cBhvr>
                                        <p:cTn id="167"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54955" y="749300"/>
            <a:ext cx="7747746" cy="931332"/>
          </a:xfrm>
        </p:spPr>
        <p:txBody>
          <a:bodyPr/>
          <a:lstStyle/>
          <a:p>
            <a:pPr algn="ctr"/>
            <a:r>
              <a:rPr lang="cs-CZ" dirty="0"/>
              <a:t>               Náš sběrný dvůr</a:t>
            </a:r>
            <a:br>
              <a:rPr lang="cs-CZ" dirty="0"/>
            </a:br>
            <a:r>
              <a:rPr lang="cs-CZ" dirty="0"/>
              <a:t>             </a:t>
            </a:r>
            <a:r>
              <a:rPr lang="cs-CZ" dirty="0" err="1"/>
              <a:t>Our</a:t>
            </a:r>
            <a:r>
              <a:rPr lang="cs-CZ" dirty="0"/>
              <a:t> </a:t>
            </a:r>
            <a:r>
              <a:rPr lang="cs-CZ" dirty="0" err="1"/>
              <a:t>collection</a:t>
            </a:r>
            <a:r>
              <a:rPr lang="cs-CZ" dirty="0"/>
              <a:t> yard</a:t>
            </a:r>
          </a:p>
        </p:txBody>
      </p:sp>
      <p:sp>
        <p:nvSpPr>
          <p:cNvPr id="3" name="AutoShape 2" descr="Výsledek obrázku pro sberny dvur holic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pic>
        <p:nvPicPr>
          <p:cNvPr id="4" name="Obrázek 3"/>
          <p:cNvPicPr>
            <a:picLocks noChangeAspect="1"/>
          </p:cNvPicPr>
          <p:nvPr/>
        </p:nvPicPr>
        <p:blipFill>
          <a:blip r:embed="rId2"/>
          <a:stretch>
            <a:fillRect/>
          </a:stretch>
        </p:blipFill>
        <p:spPr>
          <a:xfrm>
            <a:off x="612775" y="2414093"/>
            <a:ext cx="2778125" cy="2080912"/>
          </a:xfrm>
          <a:prstGeom prst="rect">
            <a:avLst/>
          </a:prstGeom>
          <a:ln>
            <a:noFill/>
          </a:ln>
          <a:effectLst>
            <a:outerShdw blurRad="190500" algn="tl" rotWithShape="0">
              <a:srgbClr val="000000">
                <a:alpha val="70000"/>
              </a:srgbClr>
            </a:outerShdw>
          </a:effectLst>
        </p:spPr>
      </p:pic>
      <p:sp>
        <p:nvSpPr>
          <p:cNvPr id="5" name="AutoShape 4" descr="Výsledek obrázku pro sberny dvur holic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pic>
        <p:nvPicPr>
          <p:cNvPr id="6" name="Obrázek 5"/>
          <p:cNvPicPr>
            <a:picLocks noChangeAspect="1"/>
          </p:cNvPicPr>
          <p:nvPr/>
        </p:nvPicPr>
        <p:blipFill>
          <a:blip r:embed="rId3"/>
          <a:stretch>
            <a:fillRect/>
          </a:stretch>
        </p:blipFill>
        <p:spPr>
          <a:xfrm>
            <a:off x="4278410" y="3061033"/>
            <a:ext cx="2834081" cy="18859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AutoShape 6" descr="Výsledek obrázku pro sberny dvur holic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pic>
        <p:nvPicPr>
          <p:cNvPr id="8" name="Obrázek 7"/>
          <p:cNvPicPr>
            <a:picLocks noChangeAspect="1"/>
          </p:cNvPicPr>
          <p:nvPr/>
        </p:nvPicPr>
        <p:blipFill>
          <a:blip r:embed="rId4"/>
          <a:stretch>
            <a:fillRect/>
          </a:stretch>
        </p:blipFill>
        <p:spPr>
          <a:xfrm>
            <a:off x="7789800" y="4495005"/>
            <a:ext cx="3143661" cy="208438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Obrázek 8"/>
          <p:cNvPicPr>
            <a:picLocks noChangeAspect="1"/>
          </p:cNvPicPr>
          <p:nvPr/>
        </p:nvPicPr>
        <p:blipFill>
          <a:blip r:embed="rId5"/>
          <a:stretch>
            <a:fillRect/>
          </a:stretch>
        </p:blipFill>
        <p:spPr>
          <a:xfrm>
            <a:off x="8445500" y="2217913"/>
            <a:ext cx="1973265" cy="18245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Obrázek 10"/>
          <p:cNvPicPr>
            <a:picLocks noChangeAspect="1"/>
          </p:cNvPicPr>
          <p:nvPr/>
        </p:nvPicPr>
        <p:blipFill>
          <a:blip r:embed="rId6"/>
          <a:stretch>
            <a:fillRect/>
          </a:stretch>
        </p:blipFill>
        <p:spPr>
          <a:xfrm>
            <a:off x="1292590" y="4851401"/>
            <a:ext cx="2435823" cy="1828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639954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gtEl>
                                        <p:attrNameLst>
                                          <p:attrName>ppt_x</p:attrName>
                                          <p:attrName>ppt_y</p:attrName>
                                        </p:attrNameLst>
                                      </p:cBhvr>
                                    </p:animMotion>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20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2000"/>
                                        <p:tgtEl>
                                          <p:spTgt spid="8"/>
                                        </p:tgtEl>
                                      </p:cBhvr>
                                    </p:animEffect>
                                    <p:anim calcmode="lin" valueType="num">
                                      <p:cBhvr>
                                        <p:cTn id="37" dur="2000" fill="hold"/>
                                        <p:tgtEl>
                                          <p:spTgt spid="8"/>
                                        </p:tgtEl>
                                        <p:attrNameLst>
                                          <p:attrName>ppt_w</p:attrName>
                                        </p:attrNameLst>
                                      </p:cBhvr>
                                      <p:tavLst>
                                        <p:tav tm="0" fmla="#ppt_w*sin(2.5*pi*$)">
                                          <p:val>
                                            <p:fltVal val="0"/>
                                          </p:val>
                                        </p:tav>
                                        <p:tav tm="100000">
                                          <p:val>
                                            <p:fltVal val="1"/>
                                          </p:val>
                                        </p:tav>
                                      </p:tavLst>
                                    </p:anim>
                                    <p:anim calcmode="lin" valueType="num">
                                      <p:cBhvr>
                                        <p:cTn id="38"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tový efekt">
  <a:themeElements>
    <a:clrScheme name="Iontový efekt">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tový efekt">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tový efekt">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120</TotalTime>
  <Words>186</Words>
  <Application>Microsoft Office PowerPoint</Application>
  <PresentationFormat>Širokoúhlá obrazovka</PresentationFormat>
  <Paragraphs>60</Paragraphs>
  <Slides>6</Slides>
  <Notes>0</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6</vt:i4>
      </vt:variant>
    </vt:vector>
  </HeadingPairs>
  <TitlesOfParts>
    <vt:vector size="14" baseType="lpstr">
      <vt:lpstr>Arial</vt:lpstr>
      <vt:lpstr>Calibri</vt:lpstr>
      <vt:lpstr>Century Gothic</vt:lpstr>
      <vt:lpstr>Times New Roman</vt:lpstr>
      <vt:lpstr>Verdana</vt:lpstr>
      <vt:lpstr>Wingdings</vt:lpstr>
      <vt:lpstr>Wingdings 3</vt:lpstr>
      <vt:lpstr>Iontový efekt</vt:lpstr>
      <vt:lpstr>Recyklace v našem městě     Recycling in our town </vt:lpstr>
      <vt:lpstr>               Co je to recyklace?                  What is it recycling?</vt:lpstr>
      <vt:lpstr>Co recyklujeme? What can we recycle?</vt:lpstr>
      <vt:lpstr>Prezentace aplikace PowerPoint</vt:lpstr>
      <vt:lpstr>Sběrný dvůr   Collection yard</vt:lpstr>
      <vt:lpstr>               Náš sběrný dvůr              Our collection yard</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Recyklace v našem městě     Recycling in our town</dc:title>
  <dc:creator>Owner</dc:creator>
  <cp:lastModifiedBy>therova</cp:lastModifiedBy>
  <cp:revision>14</cp:revision>
  <dcterms:created xsi:type="dcterms:W3CDTF">2017-06-22T06:34:23Z</dcterms:created>
  <dcterms:modified xsi:type="dcterms:W3CDTF">2018-11-20T08:34:27Z</dcterms:modified>
</cp:coreProperties>
</file>