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2" r:id="rId16"/>
    <p:sldId id="273" r:id="rId17"/>
    <p:sldId id="274" r:id="rId18"/>
    <p:sldId id="275" r:id="rId19"/>
    <p:sldId id="276" r:id="rId20"/>
    <p:sldId id="277" r:id="rId21"/>
    <p:sldId id="278" r:id="rId22"/>
    <p:sldId id="279" r:id="rId23"/>
  </p:sldIdLst>
  <p:sldSz cx="12192000" cy="6858000"/>
  <p:notesSz cx="6858000" cy="9144000"/>
  <p:defaultTextStyle>
    <a:defPPr rtl="0">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F5AB1C69-6EDB-4FF4-983F-18BD219EF32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89578" autoAdjust="0"/>
  </p:normalViewPr>
  <p:slideViewPr>
    <p:cSldViewPr snapToGrid="0">
      <p:cViewPr varScale="1">
        <p:scale>
          <a:sx n="80" d="100"/>
          <a:sy n="80" d="100"/>
        </p:scale>
        <p:origin x="120" y="690"/>
      </p:cViewPr>
      <p:guideLst/>
    </p:cSldViewPr>
  </p:slideViewPr>
  <p:notesTextViewPr>
    <p:cViewPr>
      <p:scale>
        <a:sx n="1" d="1"/>
        <a:sy n="1" d="1"/>
      </p:scale>
      <p:origin x="0" y="0"/>
    </p:cViewPr>
  </p:notesTextViewPr>
  <p:notesViewPr>
    <p:cSldViewPr snapToGrid="0">
      <p:cViewPr varScale="1">
        <p:scale>
          <a:sx n="77" d="100"/>
          <a:sy n="77" d="100"/>
        </p:scale>
        <p:origin x="2502"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antraštės vietos rezervavimo ženklas"/>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vl1pPr>
          </a:lstStyle>
          <a:p>
            <a:pPr rtl="0"/>
            <a:endParaRPr lang="lt-LT" dirty="0"/>
          </a:p>
        </p:txBody>
      </p:sp>
      <p:sp>
        <p:nvSpPr>
          <p:cNvPr id="3" name="2 datos vietos rezervavimo ženklas"/>
          <p:cNvSpPr>
            <a:spLocks noGrp="1"/>
          </p:cNvSpPr>
          <p:nvPr>
            <p:ph type="dt" sz="quarter" idx="1"/>
          </p:nvPr>
        </p:nvSpPr>
        <p:spPr>
          <a:xfrm>
            <a:off x="3884613" y="0"/>
            <a:ext cx="2971800" cy="458788"/>
          </a:xfrm>
          <a:prstGeom prst="rect">
            <a:avLst/>
          </a:prstGeom>
        </p:spPr>
        <p:txBody>
          <a:bodyPr vert="horz" lIns="91440" tIns="45720" rIns="91440" bIns="45720" rtlCol="0"/>
          <a:lstStyle>
            <a:lvl1pPr algn="l" rtl="0">
              <a:defRPr sz="1200"/>
            </a:lvl1pPr>
          </a:lstStyle>
          <a:p>
            <a:pPr algn="r" rtl="0"/>
            <a:fld id="{4EB9AB1A-C5EF-4746-A0E6-35E4EF5F3288}" type="datetime1">
              <a:rPr lang="lt-LT" smtClean="0"/>
              <a:t>2018-11-20</a:t>
            </a:fld>
            <a:endParaRPr lang="lt-LT" dirty="0"/>
          </a:p>
        </p:txBody>
      </p:sp>
      <p:sp>
        <p:nvSpPr>
          <p:cNvPr id="4" name="3 poraštės vietos rezervavimo ženklas"/>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rtl="0">
              <a:defRPr sz="1200"/>
            </a:lvl1pPr>
          </a:lstStyle>
          <a:p>
            <a:pPr rtl="0"/>
            <a:endParaRPr lang="lt-LT" dirty="0"/>
          </a:p>
        </p:txBody>
      </p:sp>
      <p:sp>
        <p:nvSpPr>
          <p:cNvPr id="5" name="4 skaidrės numerio vietos rezervavimo ženklas"/>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l" rtl="0">
              <a:defRPr sz="1200"/>
            </a:lvl1pPr>
          </a:lstStyle>
          <a:p>
            <a:pPr algn="r" rtl="0"/>
            <a:fld id="{57E03411-58E2-43FD-AE1D-AD77DFF8CB20}" type="slidenum">
              <a:rPr lang="lt-LT" smtClean="0"/>
              <a:pPr algn="r" rtl="0"/>
              <a:t>‹#›</a:t>
            </a:fld>
            <a:endParaRPr lang="lt-LT" dirty="0"/>
          </a:p>
        </p:txBody>
      </p:sp>
    </p:spTree>
    <p:extLst>
      <p:ext uri="{BB962C8B-B14F-4D97-AF65-F5344CB8AC3E}">
        <p14:creationId xmlns:p14="http://schemas.microsoft.com/office/powerpoint/2010/main" val="188191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antraštės vietos rezervavimo ženklas"/>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vl1pPr>
          </a:lstStyle>
          <a:p>
            <a:pPr rtl="0"/>
            <a:endParaRPr lang="lt-LT" dirty="0"/>
          </a:p>
        </p:txBody>
      </p:sp>
      <p:sp>
        <p:nvSpPr>
          <p:cNvPr id="3" name="2 datos vietos rezervavimo ženklas"/>
          <p:cNvSpPr>
            <a:spLocks noGrp="1"/>
          </p:cNvSpPr>
          <p:nvPr>
            <p:ph type="dt" idx="1"/>
          </p:nvPr>
        </p:nvSpPr>
        <p:spPr>
          <a:xfrm>
            <a:off x="3884613" y="0"/>
            <a:ext cx="2971800" cy="458788"/>
          </a:xfrm>
          <a:prstGeom prst="rect">
            <a:avLst/>
          </a:prstGeom>
        </p:spPr>
        <p:txBody>
          <a:bodyPr vert="horz" lIns="91440" tIns="45720" rIns="91440" bIns="45720" rtlCol="0"/>
          <a:lstStyle>
            <a:lvl1pPr algn="r" rtl="0">
              <a:defRPr sz="1200"/>
            </a:lvl1pPr>
          </a:lstStyle>
          <a:p>
            <a:fld id="{A1E810CA-BB6B-46D8-B04B-6F278D275E98}" type="datetime1">
              <a:rPr lang="lt-LT" smtClean="0"/>
              <a:pPr/>
              <a:t>2018-11-20</a:t>
            </a:fld>
            <a:endParaRPr lang="lt-LT" dirty="0"/>
          </a:p>
        </p:txBody>
      </p:sp>
      <p:sp>
        <p:nvSpPr>
          <p:cNvPr id="4" name="3 skaidrės vaizdo vietos rezervavimo ženklas"/>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lt-LT" dirty="0"/>
          </a:p>
        </p:txBody>
      </p:sp>
      <p:sp>
        <p:nvSpPr>
          <p:cNvPr id="5" name="4 pastabų vietos rezervavimo ženklas"/>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lt-LT" dirty="0"/>
              <a:t>Spustelėkite, jei norite redaguoti ruošinio teksto stilius</a:t>
            </a:r>
          </a:p>
          <a:p>
            <a:pPr lvl="1" rtl="0"/>
            <a:r>
              <a:rPr lang="lt-LT" dirty="0"/>
              <a:t>Antras lygis</a:t>
            </a:r>
          </a:p>
          <a:p>
            <a:pPr lvl="2" rtl="0"/>
            <a:r>
              <a:rPr lang="lt-LT" dirty="0"/>
              <a:t>Trečias lygis</a:t>
            </a:r>
          </a:p>
          <a:p>
            <a:pPr lvl="3" rtl="0"/>
            <a:r>
              <a:rPr lang="lt-LT" dirty="0"/>
              <a:t>Ketvirtas lygis</a:t>
            </a:r>
          </a:p>
          <a:p>
            <a:pPr lvl="4" rtl="0"/>
            <a:r>
              <a:rPr lang="lt-LT" dirty="0"/>
              <a:t>Penktas lygis</a:t>
            </a:r>
          </a:p>
        </p:txBody>
      </p:sp>
      <p:sp>
        <p:nvSpPr>
          <p:cNvPr id="6" name="5 poraštės vietos rezervavimo ženklas"/>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rtl="0">
              <a:defRPr sz="1200"/>
            </a:lvl1pPr>
          </a:lstStyle>
          <a:p>
            <a:pPr rtl="0"/>
            <a:endParaRPr lang="lt-LT" dirty="0"/>
          </a:p>
        </p:txBody>
      </p:sp>
      <p:sp>
        <p:nvSpPr>
          <p:cNvPr id="7" name="6 skaidrės numerio vietos rezervavimo ženklas"/>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rtl="0">
              <a:defRPr sz="1200"/>
            </a:lvl1pPr>
          </a:lstStyle>
          <a:p>
            <a:fld id="{C8DC57A8-AE18-4654-B6AF-04B3577165BE}" type="slidenum">
              <a:rPr lang="lt-LT" smtClean="0"/>
              <a:pPr/>
              <a:t>‹#›</a:t>
            </a:fld>
            <a:endParaRPr lang="lt-LT" dirty="0"/>
          </a:p>
        </p:txBody>
      </p:sp>
    </p:spTree>
    <p:extLst>
      <p:ext uri="{BB962C8B-B14F-4D97-AF65-F5344CB8AC3E}">
        <p14:creationId xmlns:p14="http://schemas.microsoft.com/office/powerpoint/2010/main" val="2581397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noProof="0" dirty="0"/>
          </a:p>
        </p:txBody>
      </p:sp>
      <p:sp>
        <p:nvSpPr>
          <p:cNvPr id="4" name="Skaidrės numerio vietos rezervavimo ženklas 3"/>
          <p:cNvSpPr>
            <a:spLocks noGrp="1"/>
          </p:cNvSpPr>
          <p:nvPr>
            <p:ph type="sldNum" sz="quarter" idx="10"/>
          </p:nvPr>
        </p:nvSpPr>
        <p:spPr/>
        <p:txBody>
          <a:bodyPr/>
          <a:lstStyle/>
          <a:p>
            <a:pPr algn="r" rtl="0"/>
            <a:fld id="{C8DC57A8-AE18-4654-B6AF-04B3577165BE}" type="slidenum">
              <a:rPr lang="lt-LT" smtClean="0"/>
              <a:pPr algn="r" rtl="0"/>
              <a:t>1</a:t>
            </a:fld>
            <a:endParaRPr lang="lt-LT" dirty="0"/>
          </a:p>
        </p:txBody>
      </p:sp>
    </p:spTree>
    <p:extLst>
      <p:ext uri="{BB962C8B-B14F-4D97-AF65-F5344CB8AC3E}">
        <p14:creationId xmlns:p14="http://schemas.microsoft.com/office/powerpoint/2010/main" val="6907247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Pradinė skaidrė">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1 pavadinimas"/>
          <p:cNvSpPr>
            <a:spLocks noGrp="1"/>
          </p:cNvSpPr>
          <p:nvPr>
            <p:ph type="ctrTitle" hasCustomPrompt="1"/>
          </p:nvPr>
        </p:nvSpPr>
        <p:spPr>
          <a:xfrm>
            <a:off x="4265610" y="1168400"/>
            <a:ext cx="7126289" cy="2413000"/>
          </a:xfrm>
        </p:spPr>
        <p:txBody>
          <a:bodyPr rtlCol="0" anchor="b">
            <a:normAutofit/>
          </a:bodyPr>
          <a:lstStyle>
            <a:lvl1pPr algn="l" rtl="0">
              <a:defRPr sz="5400"/>
            </a:lvl1pPr>
          </a:lstStyle>
          <a:p>
            <a:pPr rtl="0"/>
            <a:r>
              <a:rPr lang="lt-LT" dirty="0"/>
              <a:t>Spustelėkite, jei norite redaguoti ruošinio pavadinimo stilių</a:t>
            </a:r>
          </a:p>
        </p:txBody>
      </p:sp>
      <p:sp>
        <p:nvSpPr>
          <p:cNvPr id="3" name="2 paantraštė"/>
          <p:cNvSpPr>
            <a:spLocks noGrp="1"/>
          </p:cNvSpPr>
          <p:nvPr>
            <p:ph type="subTitle" idx="1"/>
          </p:nvPr>
        </p:nvSpPr>
        <p:spPr>
          <a:xfrm>
            <a:off x="4265609" y="3733800"/>
            <a:ext cx="7126289" cy="914400"/>
          </a:xfrm>
        </p:spPr>
        <p:txBody>
          <a:bodyPr rtlCol="0"/>
          <a:lstStyle>
            <a:lvl1pPr marL="0" indent="0" algn="l" rtl="0">
              <a:spcBef>
                <a:spcPts val="0"/>
              </a:spcBef>
              <a:buNone/>
              <a:defRPr sz="2400"/>
            </a:lvl1pPr>
            <a:lvl2pPr marL="457200" indent="0" algn="ctr" rtl="0">
              <a:buNone/>
              <a:defRPr sz="2000"/>
            </a:lvl2pPr>
            <a:lvl3pPr marL="914400" indent="0" algn="ctr" rtl="0">
              <a:buNone/>
              <a:defRPr sz="1800"/>
            </a:lvl3pPr>
            <a:lvl4pPr marL="1371600" indent="0" algn="ctr" rtl="0">
              <a:buNone/>
              <a:defRPr sz="1600"/>
            </a:lvl4pPr>
            <a:lvl5pPr marL="1828800" indent="0" algn="ctr" rtl="0">
              <a:buNone/>
              <a:defRPr sz="1600"/>
            </a:lvl5pPr>
            <a:lvl6pPr marL="2286000" indent="0" algn="ctr" rtl="0">
              <a:buNone/>
              <a:defRPr sz="1600"/>
            </a:lvl6pPr>
            <a:lvl7pPr marL="2743200" indent="0" algn="ctr" rtl="0">
              <a:buNone/>
              <a:defRPr sz="1600"/>
            </a:lvl7pPr>
            <a:lvl8pPr marL="3200400" indent="0" algn="ctr" rtl="0">
              <a:buNone/>
              <a:defRPr sz="1600"/>
            </a:lvl8pPr>
            <a:lvl9pPr marL="3657600" indent="0" algn="ctr" rtl="0">
              <a:buNone/>
              <a:defRPr sz="1600"/>
            </a:lvl9pPr>
          </a:lstStyle>
          <a:p>
            <a:pPr rtl="0"/>
            <a:r>
              <a:rPr lang="lt-LT"/>
              <a:t>Spustelėję redag. ruoš. paantrš. stilių</a:t>
            </a:r>
            <a:endParaRPr lang="lt-LT" dirty="0"/>
          </a:p>
        </p:txBody>
      </p:sp>
    </p:spTree>
    <p:extLst>
      <p:ext uri="{BB962C8B-B14F-4D97-AF65-F5344CB8AC3E}">
        <p14:creationId xmlns:p14="http://schemas.microsoft.com/office/powerpoint/2010/main" val="2981203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rys paveikslėliai su antraštėmis">
    <p:spTree>
      <p:nvGrpSpPr>
        <p:cNvPr id="1" name=""/>
        <p:cNvGrpSpPr/>
        <p:nvPr/>
      </p:nvGrpSpPr>
      <p:grpSpPr>
        <a:xfrm>
          <a:off x="0" y="0"/>
          <a:ext cx="0" cy="0"/>
          <a:chOff x="0" y="0"/>
          <a:chExt cx="0" cy="0"/>
        </a:xfrm>
      </p:grpSpPr>
      <p:sp>
        <p:nvSpPr>
          <p:cNvPr id="2" name="1 pavadinimas"/>
          <p:cNvSpPr>
            <a:spLocks noGrp="1"/>
          </p:cNvSpPr>
          <p:nvPr>
            <p:ph type="title" hasCustomPrompt="1"/>
          </p:nvPr>
        </p:nvSpPr>
        <p:spPr>
          <a:xfrm>
            <a:off x="9066214" y="421594"/>
            <a:ext cx="2286000" cy="1885508"/>
          </a:xfrm>
        </p:spPr>
        <p:txBody>
          <a:bodyPr rtlCol="0">
            <a:normAutofit/>
          </a:bodyPr>
          <a:lstStyle>
            <a:lvl1pPr algn="l" rtl="0">
              <a:defRPr sz="2400"/>
            </a:lvl1pPr>
          </a:lstStyle>
          <a:p>
            <a:pPr rtl="0"/>
            <a:r>
              <a:rPr lang="lt-LT" dirty="0"/>
              <a:t>Spustelėkite, jei norite redaguoti ruošinio pavadinimo stilių</a:t>
            </a:r>
          </a:p>
        </p:txBody>
      </p:sp>
      <p:grpSp>
        <p:nvGrpSpPr>
          <p:cNvPr id="84" name="83 grupė"/>
          <p:cNvGrpSpPr>
            <a:grpSpLocks noChangeAspect="1"/>
          </p:cNvGrpSpPr>
          <p:nvPr/>
        </p:nvGrpSpPr>
        <p:grpSpPr>
          <a:xfrm rot="16200000" flipV="1">
            <a:off x="274315" y="1102304"/>
            <a:ext cx="5053664" cy="4411852"/>
            <a:chOff x="895350" y="3313113"/>
            <a:chExt cx="3613151" cy="2790825"/>
          </a:xfrm>
          <a:solidFill>
            <a:schemeClr val="tx1">
              <a:lumMod val="50000"/>
            </a:schemeClr>
          </a:solidFill>
        </p:grpSpPr>
        <p:sp>
          <p:nvSpPr>
            <p:cNvPr id="85" name="41 laisva forma"/>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86" name="42 laisva forma"/>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87" name="43 laisva forma"/>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88" name="44 laisva forma"/>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89" name="45 laisva forma"/>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90" name="46 laisva forma"/>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91" name="47 laisva forma"/>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92" name="48 laisva forma"/>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93" name="49 laisva forma"/>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94" name="50 laisva forma"/>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95" name="51 laisva forma"/>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96" name="52 laisva forma"/>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grpSp>
      <p:sp>
        <p:nvSpPr>
          <p:cNvPr id="97" name="33 paveikslėlio vietos rezervavimo ženklas" descr="Tuščias vietos rezervavimo ženklas vaizdui įtraukti. Spustelėkite vietos rezervavimo ženklą ir pasirinkite vaizdą, kurį norite įtraukti."/>
          <p:cNvSpPr>
            <a:spLocks noGrp="1"/>
          </p:cNvSpPr>
          <p:nvPr>
            <p:ph type="pic" sz="quarter" idx="17"/>
          </p:nvPr>
        </p:nvSpPr>
        <p:spPr>
          <a:xfrm>
            <a:off x="840795" y="1020193"/>
            <a:ext cx="3886200" cy="4572000"/>
          </a:xfrm>
          <a:solidFill>
            <a:schemeClr val="bg2"/>
          </a:solidFill>
          <a:ln w="38100">
            <a:solidFill>
              <a:schemeClr val="bg1"/>
            </a:solidFill>
          </a:ln>
        </p:spPr>
        <p:txBody>
          <a:bodyPr rtlCol="0"/>
          <a:lstStyle>
            <a:lvl1pPr marL="0" indent="0" algn="ctr" rtl="0">
              <a:buNone/>
              <a:defRPr/>
            </a:lvl1pPr>
          </a:lstStyle>
          <a:p>
            <a:pPr rtl="0"/>
            <a:r>
              <a:rPr lang="lt-LT"/>
              <a:t>Spustelėkite piktogr. norėdami įtraukti pav.</a:t>
            </a:r>
            <a:endParaRPr lang="lt-LT" dirty="0"/>
          </a:p>
        </p:txBody>
      </p:sp>
      <p:grpSp>
        <p:nvGrpSpPr>
          <p:cNvPr id="98" name="97 grupė"/>
          <p:cNvGrpSpPr/>
          <p:nvPr/>
        </p:nvGrpSpPr>
        <p:grpSpPr>
          <a:xfrm>
            <a:off x="5322489" y="319177"/>
            <a:ext cx="3389607" cy="2710838"/>
            <a:chOff x="895350" y="3313113"/>
            <a:chExt cx="3613151" cy="2790825"/>
          </a:xfrm>
          <a:solidFill>
            <a:schemeClr val="tx1">
              <a:lumMod val="50000"/>
            </a:schemeClr>
          </a:solidFill>
        </p:grpSpPr>
        <p:sp>
          <p:nvSpPr>
            <p:cNvPr id="99" name="41 laisva forma"/>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00" name="42 laisva forma"/>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01" name="43 laisva forma"/>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02" name="44 laisva forma"/>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03" name="45 laisva forma"/>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04" name="46 laisva forma"/>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05" name="47 laisva forma"/>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06" name="48 laisva forma"/>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07" name="49 laisva forma"/>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08" name="50 laisva forma"/>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09" name="51 laisva forma"/>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10" name="52 laisva forma"/>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grpSp>
      <p:sp>
        <p:nvSpPr>
          <p:cNvPr id="111" name="33 paveikslėlio vietos rezervavimo ženklas" descr="Tuščias vietos rezervavimo ženklas vaizdui įtraukti. Spustelėkite vietos rezervavimo ženklą ir pasirinkite vaizdą, kurį norite įtraukti."/>
          <p:cNvSpPr>
            <a:spLocks noGrp="1" noChangeAspect="1"/>
          </p:cNvSpPr>
          <p:nvPr>
            <p:ph type="pic" sz="quarter" idx="18"/>
          </p:nvPr>
        </p:nvSpPr>
        <p:spPr>
          <a:xfrm>
            <a:off x="5546780" y="529603"/>
            <a:ext cx="2993366" cy="2305338"/>
          </a:xfrm>
          <a:solidFill>
            <a:schemeClr val="bg2"/>
          </a:solidFill>
          <a:ln w="38100">
            <a:solidFill>
              <a:schemeClr val="bg1"/>
            </a:solidFill>
          </a:ln>
        </p:spPr>
        <p:txBody>
          <a:bodyPr rtlCol="0"/>
          <a:lstStyle>
            <a:lvl1pPr marL="0" indent="0" algn="ctr" rtl="0">
              <a:buNone/>
              <a:defRPr/>
            </a:lvl1pPr>
          </a:lstStyle>
          <a:p>
            <a:pPr rtl="0"/>
            <a:r>
              <a:rPr lang="lt-LT"/>
              <a:t>Spustelėkite piktogr. norėdami įtraukti pav.</a:t>
            </a:r>
            <a:endParaRPr lang="lt-LT" dirty="0"/>
          </a:p>
        </p:txBody>
      </p:sp>
      <p:grpSp>
        <p:nvGrpSpPr>
          <p:cNvPr id="112" name="111 grupė"/>
          <p:cNvGrpSpPr/>
          <p:nvPr/>
        </p:nvGrpSpPr>
        <p:grpSpPr>
          <a:xfrm>
            <a:off x="5322489" y="3245640"/>
            <a:ext cx="3389607" cy="2710838"/>
            <a:chOff x="895350" y="3313113"/>
            <a:chExt cx="3613151" cy="2790825"/>
          </a:xfrm>
          <a:solidFill>
            <a:schemeClr val="tx1">
              <a:lumMod val="50000"/>
            </a:schemeClr>
          </a:solidFill>
        </p:grpSpPr>
        <p:sp>
          <p:nvSpPr>
            <p:cNvPr id="113" name="41 laisva forma"/>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14" name="42 laisva forma"/>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15" name="43 laisva forma"/>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16" name="44 laisva forma"/>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17" name="45 laisva forma"/>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18" name="46 laisva forma"/>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19" name="47 laisva forma"/>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20" name="48 laisva forma"/>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21" name="49 laisva forma"/>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22" name="50 laisva forma"/>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23" name="51 laisva forma"/>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24" name="52 laisva forma"/>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grpSp>
      <p:sp>
        <p:nvSpPr>
          <p:cNvPr id="125" name="33 paveikslėlio vietos rezervavimo ženklas" descr="Tuščias vietos rezervavimo ženklas vaizdui įtraukti. Spustelėkite vietos rezervavimo ženklą ir pasirinkite vaizdą, kurį norite įtraukti."/>
          <p:cNvSpPr>
            <a:spLocks noGrp="1" noChangeAspect="1"/>
          </p:cNvSpPr>
          <p:nvPr>
            <p:ph type="pic" sz="quarter" idx="19"/>
          </p:nvPr>
        </p:nvSpPr>
        <p:spPr>
          <a:xfrm>
            <a:off x="5546780" y="3456066"/>
            <a:ext cx="2993366" cy="2305338"/>
          </a:xfrm>
          <a:solidFill>
            <a:schemeClr val="bg2"/>
          </a:solidFill>
          <a:ln w="38100">
            <a:solidFill>
              <a:schemeClr val="bg1"/>
            </a:solidFill>
          </a:ln>
        </p:spPr>
        <p:txBody>
          <a:bodyPr rtlCol="0"/>
          <a:lstStyle>
            <a:lvl1pPr marL="0" indent="0" algn="ctr" rtl="0">
              <a:buNone/>
              <a:defRPr/>
            </a:lvl1pPr>
          </a:lstStyle>
          <a:p>
            <a:pPr rtl="0"/>
            <a:r>
              <a:rPr lang="lt-LT"/>
              <a:t>Spustelėkite piktogr. norėdami įtraukti pav.</a:t>
            </a:r>
            <a:endParaRPr lang="lt-LT" dirty="0"/>
          </a:p>
        </p:txBody>
      </p:sp>
      <p:sp>
        <p:nvSpPr>
          <p:cNvPr id="126" name="3 teksto vietos rezervavimo ženklas"/>
          <p:cNvSpPr>
            <a:spLocks noGrp="1"/>
          </p:cNvSpPr>
          <p:nvPr>
            <p:ph type="body" sz="half" idx="21"/>
          </p:nvPr>
        </p:nvSpPr>
        <p:spPr>
          <a:xfrm>
            <a:off x="9066214" y="2484992"/>
            <a:ext cx="2286000" cy="3248729"/>
          </a:xfrm>
        </p:spPr>
        <p:txBody>
          <a:bodyPr rtlCol="0" anchor="t" anchorCtr="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lt-LT"/>
              <a:t>Spustelėję redag. ruoš. teksto stilių</a:t>
            </a:r>
          </a:p>
        </p:txBody>
      </p:sp>
      <p:sp>
        <p:nvSpPr>
          <p:cNvPr id="8" name="7 skaidrės numerio vietos rezervavimo ženklas"/>
          <p:cNvSpPr>
            <a:spLocks noGrp="1"/>
          </p:cNvSpPr>
          <p:nvPr>
            <p:ph type="sldNum" sz="quarter" idx="12"/>
          </p:nvPr>
        </p:nvSpPr>
        <p:spPr/>
        <p:txBody>
          <a:bodyPr rtlCol="0"/>
          <a:lstStyle/>
          <a:p>
            <a:pPr rtl="0"/>
            <a:fld id="{022B156B-59AE-415F-B24B-8756D48BB977}" type="slidenum">
              <a:rPr lang="lt-LT" smtClean="0"/>
              <a:pPr/>
              <a:t>‹#›</a:t>
            </a:fld>
            <a:endParaRPr lang="lt-LT" dirty="0"/>
          </a:p>
        </p:txBody>
      </p:sp>
      <p:sp>
        <p:nvSpPr>
          <p:cNvPr id="7" name="6 poraštės vietos rezervavimo ženklas"/>
          <p:cNvSpPr>
            <a:spLocks noGrp="1"/>
          </p:cNvSpPr>
          <p:nvPr>
            <p:ph type="ftr" sz="quarter" idx="11"/>
          </p:nvPr>
        </p:nvSpPr>
        <p:spPr/>
        <p:txBody>
          <a:bodyPr rtlCol="0"/>
          <a:lstStyle/>
          <a:p>
            <a:pPr rtl="0"/>
            <a:endParaRPr lang="lt-LT" dirty="0"/>
          </a:p>
        </p:txBody>
      </p:sp>
      <p:sp>
        <p:nvSpPr>
          <p:cNvPr id="6" name="5 datos vietos rezervavimo ženklas"/>
          <p:cNvSpPr>
            <a:spLocks noGrp="1"/>
          </p:cNvSpPr>
          <p:nvPr>
            <p:ph type="dt" sz="half" idx="10"/>
          </p:nvPr>
        </p:nvSpPr>
        <p:spPr/>
        <p:txBody>
          <a:bodyPr rtlCol="0"/>
          <a:lstStyle>
            <a:lvl1pPr>
              <a:defRPr/>
            </a:lvl1pPr>
          </a:lstStyle>
          <a:p>
            <a:fld id="{8BED94CD-01DC-42FA-9391-2984180A99F5}" type="datetime1">
              <a:rPr lang="lt-LT" smtClean="0"/>
              <a:pPr/>
              <a:t>2018-11-20</a:t>
            </a:fld>
            <a:endParaRPr lang="lt-LT" dirty="0"/>
          </a:p>
        </p:txBody>
      </p:sp>
    </p:spTree>
    <p:extLst>
      <p:ext uri="{BB962C8B-B14F-4D97-AF65-F5344CB8AC3E}">
        <p14:creationId xmlns:p14="http://schemas.microsoft.com/office/powerpoint/2010/main" val="787425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Turinys su antrašte">
    <p:spTree>
      <p:nvGrpSpPr>
        <p:cNvPr id="1" name=""/>
        <p:cNvGrpSpPr/>
        <p:nvPr/>
      </p:nvGrpSpPr>
      <p:grpSpPr>
        <a:xfrm>
          <a:off x="0" y="0"/>
          <a:ext cx="0" cy="0"/>
          <a:chOff x="0" y="0"/>
          <a:chExt cx="0" cy="0"/>
        </a:xfrm>
      </p:grpSpPr>
      <p:sp>
        <p:nvSpPr>
          <p:cNvPr id="2" name="1 pavadinimas"/>
          <p:cNvSpPr>
            <a:spLocks noGrp="1"/>
          </p:cNvSpPr>
          <p:nvPr>
            <p:ph type="title"/>
          </p:nvPr>
        </p:nvSpPr>
        <p:spPr>
          <a:xfrm>
            <a:off x="7511732" y="1330347"/>
            <a:ext cx="4159568" cy="2103120"/>
          </a:xfrm>
        </p:spPr>
        <p:txBody>
          <a:bodyPr rtlCol="0" anchor="b">
            <a:normAutofit/>
          </a:bodyPr>
          <a:lstStyle>
            <a:lvl1pPr algn="l" rtl="0">
              <a:defRPr sz="3600"/>
            </a:lvl1pPr>
          </a:lstStyle>
          <a:p>
            <a:pPr rtl="0"/>
            <a:r>
              <a:rPr lang="lt-LT"/>
              <a:t>Spustelėję redag. ruoš. pavad. stilių</a:t>
            </a:r>
            <a:endParaRPr lang="lt-LT" dirty="0"/>
          </a:p>
        </p:txBody>
      </p:sp>
      <p:sp>
        <p:nvSpPr>
          <p:cNvPr id="3" name="2 turinio vietos rezervavimo ženklas"/>
          <p:cNvSpPr>
            <a:spLocks noGrp="1"/>
          </p:cNvSpPr>
          <p:nvPr>
            <p:ph idx="1"/>
          </p:nvPr>
        </p:nvSpPr>
        <p:spPr>
          <a:xfrm>
            <a:off x="836613" y="914400"/>
            <a:ext cx="6172201" cy="5029200"/>
          </a:xfrm>
        </p:spPr>
        <p:txBody>
          <a:bodyPr rtlCol="0">
            <a:normAutofit/>
          </a:bodyPr>
          <a:lstStyle>
            <a:lvl1pPr algn="l" rtl="0">
              <a:defRPr sz="2400"/>
            </a:lvl1pPr>
            <a:lvl2pPr algn="l" rtl="0">
              <a:defRPr sz="2000"/>
            </a:lvl2pPr>
            <a:lvl3pPr algn="l" rtl="0">
              <a:defRPr sz="1800"/>
            </a:lvl3pPr>
            <a:lvl4pPr algn="l" rtl="0">
              <a:defRPr sz="1600"/>
            </a:lvl4pPr>
            <a:lvl5pPr algn="l" rtl="0">
              <a:defRPr sz="1600"/>
            </a:lvl5pPr>
            <a:lvl6pPr algn="l" rtl="0">
              <a:defRPr sz="2000"/>
            </a:lvl6pPr>
            <a:lvl7pPr algn="l" rtl="0">
              <a:defRPr sz="2000"/>
            </a:lvl7pPr>
            <a:lvl8pPr algn="l" rtl="0">
              <a:defRPr sz="2000"/>
            </a:lvl8pPr>
            <a:lvl9pPr algn="l" rtl="0">
              <a:defRPr sz="2000"/>
            </a:lvl9pPr>
          </a:lstStyle>
          <a:p>
            <a:pPr lvl="0" rtl="0"/>
            <a:r>
              <a:rPr lang="lt-LT"/>
              <a:t>Spustelėję redag. ruoš. teksto stilių</a:t>
            </a:r>
          </a:p>
          <a:p>
            <a:pPr lvl="1" rtl="0"/>
            <a:r>
              <a:rPr lang="lt-LT"/>
              <a:t>Antras lygmuo</a:t>
            </a:r>
          </a:p>
          <a:p>
            <a:pPr lvl="2" rtl="0"/>
            <a:r>
              <a:rPr lang="lt-LT"/>
              <a:t>Trečias lygmuo</a:t>
            </a:r>
          </a:p>
          <a:p>
            <a:pPr lvl="3" rtl="0"/>
            <a:r>
              <a:rPr lang="lt-LT"/>
              <a:t>Ketvirtas lygmuo</a:t>
            </a:r>
          </a:p>
          <a:p>
            <a:pPr lvl="4" rtl="0"/>
            <a:r>
              <a:rPr lang="lt-LT"/>
              <a:t>Penktas lygmuo</a:t>
            </a:r>
            <a:endParaRPr lang="lt-LT" dirty="0"/>
          </a:p>
        </p:txBody>
      </p:sp>
      <p:sp>
        <p:nvSpPr>
          <p:cNvPr id="4" name="3 teksto vietos rezervavimo ženklas"/>
          <p:cNvSpPr>
            <a:spLocks noGrp="1"/>
          </p:cNvSpPr>
          <p:nvPr>
            <p:ph type="body" sz="half" idx="2"/>
          </p:nvPr>
        </p:nvSpPr>
        <p:spPr>
          <a:xfrm>
            <a:off x="7511732" y="3555523"/>
            <a:ext cx="4159568" cy="2388077"/>
          </a:xfrm>
        </p:spPr>
        <p:txBody>
          <a:bodyPr rtlCol="0">
            <a:normAutofit/>
          </a:bodyPr>
          <a:lstStyle>
            <a:lvl1pPr marL="0" indent="0" algn="l" rtl="0">
              <a:buNone/>
              <a:defRPr sz="18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lt-LT"/>
              <a:t>Spustelėję redag. ruoš. teksto stilių</a:t>
            </a:r>
          </a:p>
        </p:txBody>
      </p:sp>
      <p:sp>
        <p:nvSpPr>
          <p:cNvPr id="7" name="6 skaidrės numerio vietos rezervavimo ženklas"/>
          <p:cNvSpPr>
            <a:spLocks noGrp="1"/>
          </p:cNvSpPr>
          <p:nvPr>
            <p:ph type="sldNum" sz="quarter" idx="12"/>
          </p:nvPr>
        </p:nvSpPr>
        <p:spPr>
          <a:xfrm>
            <a:off x="1065213" y="6019801"/>
            <a:ext cx="762000" cy="228600"/>
          </a:xfrm>
        </p:spPr>
        <p:txBody>
          <a:bodyPr rtlCol="0"/>
          <a:lstStyle>
            <a:lvl1pPr algn="l" rtl="0">
              <a:defRPr/>
            </a:lvl1pPr>
          </a:lstStyle>
          <a:p>
            <a:pPr rtl="0"/>
            <a:fld id="{022B156B-59AE-415F-B24B-8756D48BB977}" type="slidenum">
              <a:rPr lang="lt-LT" smtClean="0"/>
              <a:pPr/>
              <a:t>‹#›</a:t>
            </a:fld>
            <a:endParaRPr lang="lt-LT" dirty="0"/>
          </a:p>
        </p:txBody>
      </p:sp>
      <p:sp>
        <p:nvSpPr>
          <p:cNvPr id="6" name="5 poraštės vietos rezervavimo ženklas"/>
          <p:cNvSpPr>
            <a:spLocks noGrp="1"/>
          </p:cNvSpPr>
          <p:nvPr>
            <p:ph type="ftr" sz="quarter" idx="11"/>
          </p:nvPr>
        </p:nvSpPr>
        <p:spPr/>
        <p:txBody>
          <a:bodyPr rtlCol="0"/>
          <a:lstStyle/>
          <a:p>
            <a:pPr rtl="0"/>
            <a:endParaRPr lang="lt-LT" dirty="0"/>
          </a:p>
        </p:txBody>
      </p:sp>
      <p:sp>
        <p:nvSpPr>
          <p:cNvPr id="5" name="4 datos vietos rezervavimo ženklas"/>
          <p:cNvSpPr>
            <a:spLocks noGrp="1"/>
          </p:cNvSpPr>
          <p:nvPr>
            <p:ph type="dt" sz="half" idx="10"/>
          </p:nvPr>
        </p:nvSpPr>
        <p:spPr>
          <a:xfrm>
            <a:off x="8075611" y="6019801"/>
            <a:ext cx="1396260" cy="228600"/>
          </a:xfrm>
        </p:spPr>
        <p:txBody>
          <a:bodyPr rtlCol="0"/>
          <a:lstStyle>
            <a:lvl1pPr>
              <a:defRPr/>
            </a:lvl1pPr>
          </a:lstStyle>
          <a:p>
            <a:fld id="{0CF64769-5FB6-45EA-ACC7-9DF93480423B}" type="datetime1">
              <a:rPr lang="lt-LT" smtClean="0"/>
              <a:pPr/>
              <a:t>2018-11-20</a:t>
            </a:fld>
            <a:endParaRPr lang="lt-LT" dirty="0"/>
          </a:p>
        </p:txBody>
      </p:sp>
    </p:spTree>
    <p:extLst>
      <p:ext uri="{BB962C8B-B14F-4D97-AF65-F5344CB8AC3E}">
        <p14:creationId xmlns:p14="http://schemas.microsoft.com/office/powerpoint/2010/main" val="1239762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aveikslėlis su antrašte">
    <p:spTree>
      <p:nvGrpSpPr>
        <p:cNvPr id="1" name=""/>
        <p:cNvGrpSpPr/>
        <p:nvPr/>
      </p:nvGrpSpPr>
      <p:grpSpPr>
        <a:xfrm>
          <a:off x="0" y="0"/>
          <a:ext cx="0" cy="0"/>
          <a:chOff x="0" y="0"/>
          <a:chExt cx="0" cy="0"/>
        </a:xfrm>
      </p:grpSpPr>
      <p:sp>
        <p:nvSpPr>
          <p:cNvPr id="2" name="1 pavadinimas"/>
          <p:cNvSpPr>
            <a:spLocks noGrp="1"/>
          </p:cNvSpPr>
          <p:nvPr>
            <p:ph type="title"/>
          </p:nvPr>
        </p:nvSpPr>
        <p:spPr>
          <a:xfrm>
            <a:off x="7492890" y="1330347"/>
            <a:ext cx="4153009" cy="2103120"/>
          </a:xfrm>
        </p:spPr>
        <p:txBody>
          <a:bodyPr rtlCol="0" anchor="b">
            <a:normAutofit/>
          </a:bodyPr>
          <a:lstStyle>
            <a:lvl1pPr algn="l" rtl="0">
              <a:defRPr sz="3600"/>
            </a:lvl1pPr>
          </a:lstStyle>
          <a:p>
            <a:pPr rtl="0"/>
            <a:r>
              <a:rPr lang="lt-LT"/>
              <a:t>Spustelėję redag. ruoš. pavad. stilių</a:t>
            </a:r>
            <a:endParaRPr lang="lt-LT" dirty="0"/>
          </a:p>
        </p:txBody>
      </p:sp>
      <p:grpSp>
        <p:nvGrpSpPr>
          <p:cNvPr id="8" name="7 grupė"/>
          <p:cNvGrpSpPr/>
          <p:nvPr/>
        </p:nvGrpSpPr>
        <p:grpSpPr>
          <a:xfrm>
            <a:off x="595546" y="781398"/>
            <a:ext cx="6433398" cy="5053665"/>
            <a:chOff x="5162444" y="781398"/>
            <a:chExt cx="6433398" cy="5053665"/>
          </a:xfrm>
        </p:grpSpPr>
        <p:sp>
          <p:nvSpPr>
            <p:cNvPr id="9" name="42 laisva forma"/>
            <p:cNvSpPr>
              <a:spLocks/>
            </p:cNvSpPr>
            <p:nvPr/>
          </p:nvSpPr>
          <p:spPr bwMode="auto">
            <a:xfrm rot="16200000" flipV="1">
              <a:off x="3342557" y="3275021"/>
              <a:ext cx="3827994" cy="17568"/>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0" name="43 laisva forma"/>
            <p:cNvSpPr>
              <a:spLocks/>
            </p:cNvSpPr>
            <p:nvPr/>
          </p:nvSpPr>
          <p:spPr bwMode="auto">
            <a:xfrm rot="16200000" flipV="1">
              <a:off x="9565728" y="3299447"/>
              <a:ext cx="3836876" cy="17568"/>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lt-LT" dirty="0"/>
            </a:p>
          </p:txBody>
        </p:sp>
        <p:grpSp>
          <p:nvGrpSpPr>
            <p:cNvPr id="11" name="10 grupė"/>
            <p:cNvGrpSpPr/>
            <p:nvPr/>
          </p:nvGrpSpPr>
          <p:grpSpPr>
            <a:xfrm>
              <a:off x="5814205" y="859113"/>
              <a:ext cx="5129146" cy="4880471"/>
              <a:chOff x="7856559" y="859113"/>
              <a:chExt cx="3086791" cy="4880471"/>
            </a:xfrm>
          </p:grpSpPr>
          <p:sp>
            <p:nvSpPr>
              <p:cNvPr id="20" name="41 laisva forma"/>
              <p:cNvSpPr>
                <a:spLocks/>
              </p:cNvSpPr>
              <p:nvPr/>
            </p:nvSpPr>
            <p:spPr bwMode="auto">
              <a:xfrm rot="16200000" flipV="1">
                <a:off x="9392183" y="4188416"/>
                <a:ext cx="15544" cy="3086791"/>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21" name="44 laisva forma"/>
              <p:cNvSpPr>
                <a:spLocks/>
              </p:cNvSpPr>
              <p:nvPr/>
            </p:nvSpPr>
            <p:spPr bwMode="auto">
              <a:xfrm rot="16200000" flipV="1">
                <a:off x="9366943" y="-651271"/>
                <a:ext cx="13322" cy="3034090"/>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lt-LT" dirty="0"/>
              </a:p>
            </p:txBody>
          </p:sp>
        </p:grpSp>
        <p:sp>
          <p:nvSpPr>
            <p:cNvPr id="12" name="45 laisva forma"/>
            <p:cNvSpPr>
              <a:spLocks noEditPoints="1"/>
            </p:cNvSpPr>
            <p:nvPr/>
          </p:nvSpPr>
          <p:spPr bwMode="auto">
            <a:xfrm rot="16200000" flipV="1">
              <a:off x="5186001" y="5323012"/>
              <a:ext cx="477390" cy="524504"/>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3" name="46 laisva forma"/>
            <p:cNvSpPr>
              <a:spLocks noEditPoints="1"/>
            </p:cNvSpPr>
            <p:nvPr/>
          </p:nvSpPr>
          <p:spPr bwMode="auto">
            <a:xfrm rot="16200000" flipV="1">
              <a:off x="5197295" y="5324846"/>
              <a:ext cx="477390" cy="511956"/>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4" name="47 laisva forma"/>
            <p:cNvSpPr>
              <a:spLocks noEditPoints="1"/>
            </p:cNvSpPr>
            <p:nvPr/>
          </p:nvSpPr>
          <p:spPr bwMode="auto">
            <a:xfrm rot="16200000" flipV="1">
              <a:off x="11076843" y="5321082"/>
              <a:ext cx="508476" cy="519485"/>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5" name="48 laisva forma"/>
            <p:cNvSpPr>
              <a:spLocks noEditPoints="1"/>
            </p:cNvSpPr>
            <p:nvPr/>
          </p:nvSpPr>
          <p:spPr bwMode="auto">
            <a:xfrm rot="16200000" flipV="1">
              <a:off x="11093207" y="5321324"/>
              <a:ext cx="470728" cy="534543"/>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6" name="49 laisva forma"/>
            <p:cNvSpPr>
              <a:spLocks noEditPoints="1"/>
            </p:cNvSpPr>
            <p:nvPr/>
          </p:nvSpPr>
          <p:spPr bwMode="auto">
            <a:xfrm rot="16200000" flipV="1">
              <a:off x="11051654" y="771453"/>
              <a:ext cx="468508" cy="519485"/>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7" name="50 laisva forma"/>
            <p:cNvSpPr>
              <a:spLocks noEditPoints="1"/>
            </p:cNvSpPr>
            <p:nvPr/>
          </p:nvSpPr>
          <p:spPr bwMode="auto">
            <a:xfrm rot="16200000" flipV="1">
              <a:off x="11044126" y="786511"/>
              <a:ext cx="468508" cy="489370"/>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8" name="51 laisva forma"/>
            <p:cNvSpPr>
              <a:spLocks noEditPoints="1"/>
            </p:cNvSpPr>
            <p:nvPr/>
          </p:nvSpPr>
          <p:spPr bwMode="auto">
            <a:xfrm rot="16200000" flipV="1">
              <a:off x="5232723" y="721157"/>
              <a:ext cx="424100" cy="544581"/>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9" name="52 laisva forma"/>
            <p:cNvSpPr>
              <a:spLocks noEditPoints="1"/>
            </p:cNvSpPr>
            <p:nvPr/>
          </p:nvSpPr>
          <p:spPr bwMode="auto">
            <a:xfrm rot="16200000" flipV="1">
              <a:off x="5241796" y="749729"/>
              <a:ext cx="428541" cy="491879"/>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lt-LT" dirty="0"/>
            </a:p>
          </p:txBody>
        </p:sp>
      </p:grpSp>
      <p:sp>
        <p:nvSpPr>
          <p:cNvPr id="3" name="2 paveikslėlio vietos rezervavimo ženklas" descr="Tuščias vietos rezervavimo ženklas vaizdui įtraukti. Spustelėkite vietos rezervavimo ženklą ir pasirinkite vaizdą, kurį norite įtraukti."/>
          <p:cNvSpPr>
            <a:spLocks noGrp="1"/>
          </p:cNvSpPr>
          <p:nvPr>
            <p:ph type="pic" idx="1"/>
          </p:nvPr>
        </p:nvSpPr>
        <p:spPr>
          <a:xfrm>
            <a:off x="836613" y="1031195"/>
            <a:ext cx="5943600" cy="4572000"/>
          </a:xfrm>
          <a:solidFill>
            <a:schemeClr val="accent2">
              <a:lumMod val="40000"/>
              <a:lumOff val="60000"/>
            </a:schemeClr>
          </a:solidFill>
          <a:ln w="38100">
            <a:solidFill>
              <a:schemeClr val="bg1"/>
            </a:solidFill>
          </a:ln>
        </p:spPr>
        <p:txBody>
          <a:bodyPr rtlCol="0"/>
          <a:lstStyle>
            <a:lvl1pPr marL="0" indent="0" algn="l" rtl="0">
              <a:buNone/>
              <a:defRPr sz="3200"/>
            </a:lvl1pPr>
            <a:lvl2pPr marL="457200" indent="0" algn="l" rtl="0">
              <a:buNone/>
              <a:defRPr sz="2800"/>
            </a:lvl2pPr>
            <a:lvl3pPr marL="914400" indent="0" algn="l" rtl="0">
              <a:buNone/>
              <a:defRPr sz="2400"/>
            </a:lvl3pPr>
            <a:lvl4pPr marL="1371600" indent="0" algn="l" rtl="0">
              <a:buNone/>
              <a:defRPr sz="2000"/>
            </a:lvl4pPr>
            <a:lvl5pPr marL="1828800" indent="0" algn="l" rtl="0">
              <a:buNone/>
              <a:defRPr sz="2000"/>
            </a:lvl5pPr>
            <a:lvl6pPr marL="2286000" indent="0" algn="l" rtl="0">
              <a:buNone/>
              <a:defRPr sz="2000"/>
            </a:lvl6pPr>
            <a:lvl7pPr marL="2743200" indent="0" algn="l" rtl="0">
              <a:buNone/>
              <a:defRPr sz="2000"/>
            </a:lvl7pPr>
            <a:lvl8pPr marL="3200400" indent="0" algn="l" rtl="0">
              <a:buNone/>
              <a:defRPr sz="2000"/>
            </a:lvl8pPr>
            <a:lvl9pPr marL="3657600" indent="0" algn="l" rtl="0">
              <a:buNone/>
              <a:defRPr sz="2000"/>
            </a:lvl9pPr>
          </a:lstStyle>
          <a:p>
            <a:pPr rtl="0"/>
            <a:r>
              <a:rPr lang="lt-LT"/>
              <a:t>Spustelėkite piktogr. norėdami įtraukti pav.</a:t>
            </a:r>
            <a:endParaRPr lang="lt-LT" dirty="0"/>
          </a:p>
        </p:txBody>
      </p:sp>
      <p:sp>
        <p:nvSpPr>
          <p:cNvPr id="4" name="3 teksto vietos rezervavimo ženklas"/>
          <p:cNvSpPr>
            <a:spLocks noGrp="1"/>
          </p:cNvSpPr>
          <p:nvPr>
            <p:ph type="body" sz="half" idx="2"/>
          </p:nvPr>
        </p:nvSpPr>
        <p:spPr>
          <a:xfrm>
            <a:off x="7492890" y="3555521"/>
            <a:ext cx="4153009" cy="2168517"/>
          </a:xfrm>
        </p:spPr>
        <p:txBody>
          <a:bodyPr rtlCol="0">
            <a:normAutofit/>
          </a:bodyPr>
          <a:lstStyle>
            <a:lvl1pPr marL="0" indent="0" algn="l" rtl="0">
              <a:buNone/>
              <a:defRPr sz="18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lt-LT"/>
              <a:t>Spustelėję redag. ruoš. teksto stilių</a:t>
            </a:r>
          </a:p>
        </p:txBody>
      </p:sp>
      <p:sp>
        <p:nvSpPr>
          <p:cNvPr id="7" name="6 skaidrės numerio vietos rezervavimo ženklas"/>
          <p:cNvSpPr>
            <a:spLocks noGrp="1"/>
          </p:cNvSpPr>
          <p:nvPr>
            <p:ph type="sldNum" sz="quarter" idx="12"/>
          </p:nvPr>
        </p:nvSpPr>
        <p:spPr/>
        <p:txBody>
          <a:bodyPr rtlCol="0"/>
          <a:lstStyle/>
          <a:p>
            <a:pPr rtl="0"/>
            <a:fld id="{022B156B-59AE-415F-B24B-8756D48BB977}" type="slidenum">
              <a:rPr lang="lt-LT" smtClean="0"/>
              <a:t>‹#›</a:t>
            </a:fld>
            <a:endParaRPr lang="lt-LT" dirty="0"/>
          </a:p>
        </p:txBody>
      </p:sp>
      <p:sp>
        <p:nvSpPr>
          <p:cNvPr id="6" name="5 poraštės vietos rezervavimo ženklas"/>
          <p:cNvSpPr>
            <a:spLocks noGrp="1"/>
          </p:cNvSpPr>
          <p:nvPr>
            <p:ph type="ftr" sz="quarter" idx="11"/>
          </p:nvPr>
        </p:nvSpPr>
        <p:spPr/>
        <p:txBody>
          <a:bodyPr rtlCol="0"/>
          <a:lstStyle/>
          <a:p>
            <a:pPr rtl="0"/>
            <a:endParaRPr lang="lt-LT" dirty="0"/>
          </a:p>
        </p:txBody>
      </p:sp>
      <p:sp>
        <p:nvSpPr>
          <p:cNvPr id="5" name="4 datos vietos rezervavimo ženklas"/>
          <p:cNvSpPr>
            <a:spLocks noGrp="1"/>
          </p:cNvSpPr>
          <p:nvPr>
            <p:ph type="dt" sz="half" idx="10"/>
          </p:nvPr>
        </p:nvSpPr>
        <p:spPr/>
        <p:txBody>
          <a:bodyPr rtlCol="0"/>
          <a:lstStyle>
            <a:lvl1pPr>
              <a:defRPr/>
            </a:lvl1pPr>
          </a:lstStyle>
          <a:p>
            <a:fld id="{D006B9F0-2FE8-4ACD-9803-7DA8CE4C3FD3}" type="datetime1">
              <a:rPr lang="lt-LT" smtClean="0"/>
              <a:pPr/>
              <a:t>2018-11-20</a:t>
            </a:fld>
            <a:endParaRPr lang="lt-LT" dirty="0"/>
          </a:p>
        </p:txBody>
      </p:sp>
    </p:spTree>
    <p:extLst>
      <p:ext uri="{BB962C8B-B14F-4D97-AF65-F5344CB8AC3E}">
        <p14:creationId xmlns:p14="http://schemas.microsoft.com/office/powerpoint/2010/main" val="265957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Pavadinimas ir vertikalus tekstas">
    <p:spTree>
      <p:nvGrpSpPr>
        <p:cNvPr id="1" name=""/>
        <p:cNvGrpSpPr/>
        <p:nvPr/>
      </p:nvGrpSpPr>
      <p:grpSpPr>
        <a:xfrm>
          <a:off x="0" y="0"/>
          <a:ext cx="0" cy="0"/>
          <a:chOff x="0" y="0"/>
          <a:chExt cx="0" cy="0"/>
        </a:xfrm>
      </p:grpSpPr>
      <p:sp>
        <p:nvSpPr>
          <p:cNvPr id="2" name="1 pavadinimas"/>
          <p:cNvSpPr>
            <a:spLocks noGrp="1"/>
          </p:cNvSpPr>
          <p:nvPr>
            <p:ph type="title"/>
          </p:nvPr>
        </p:nvSpPr>
        <p:spPr/>
        <p:txBody>
          <a:bodyPr rtlCol="0"/>
          <a:lstStyle/>
          <a:p>
            <a:pPr rtl="0"/>
            <a:r>
              <a:rPr lang="lt-LT"/>
              <a:t>Spustelėję redag. ruoš. pavad. stilių</a:t>
            </a:r>
            <a:endParaRPr lang="lt-LT" dirty="0"/>
          </a:p>
        </p:txBody>
      </p:sp>
      <p:sp>
        <p:nvSpPr>
          <p:cNvPr id="3" name="2 vertikalaus teksto vietos rezervavimo ženklas"/>
          <p:cNvSpPr>
            <a:spLocks noGrp="1"/>
          </p:cNvSpPr>
          <p:nvPr>
            <p:ph type="body" orient="vert" idx="1"/>
          </p:nvPr>
        </p:nvSpPr>
        <p:spPr/>
        <p:txBody>
          <a:bodyPr vert="eaVert" rtlCol="0"/>
          <a:lstStyle/>
          <a:p>
            <a:pPr lvl="0" rtl="0"/>
            <a:r>
              <a:rPr lang="lt-LT"/>
              <a:t>Spustelėję redag. ruoš. teksto stilių</a:t>
            </a:r>
          </a:p>
          <a:p>
            <a:pPr lvl="1" rtl="0"/>
            <a:r>
              <a:rPr lang="lt-LT"/>
              <a:t>Antras lygmuo</a:t>
            </a:r>
          </a:p>
          <a:p>
            <a:pPr lvl="2" rtl="0"/>
            <a:r>
              <a:rPr lang="lt-LT"/>
              <a:t>Trečias lygmuo</a:t>
            </a:r>
          </a:p>
          <a:p>
            <a:pPr lvl="3" rtl="0"/>
            <a:r>
              <a:rPr lang="lt-LT"/>
              <a:t>Ketvirtas lygmuo</a:t>
            </a:r>
          </a:p>
          <a:p>
            <a:pPr lvl="4" rtl="0"/>
            <a:r>
              <a:rPr lang="lt-LT"/>
              <a:t>Penktas lygmuo</a:t>
            </a:r>
            <a:endParaRPr lang="lt-LT" dirty="0"/>
          </a:p>
        </p:txBody>
      </p:sp>
      <p:sp>
        <p:nvSpPr>
          <p:cNvPr id="6" name="5 skaidrės numerio vietos rezervavimo ženklas"/>
          <p:cNvSpPr>
            <a:spLocks noGrp="1"/>
          </p:cNvSpPr>
          <p:nvPr>
            <p:ph type="sldNum" sz="quarter" idx="12"/>
          </p:nvPr>
        </p:nvSpPr>
        <p:spPr/>
        <p:txBody>
          <a:bodyPr rtlCol="0"/>
          <a:lstStyle/>
          <a:p>
            <a:pPr rtl="0"/>
            <a:fld id="{022B156B-59AE-415F-B24B-8756D48BB977}" type="slidenum">
              <a:rPr lang="lt-LT" smtClean="0"/>
              <a:t>‹#›</a:t>
            </a:fld>
            <a:endParaRPr lang="lt-LT" dirty="0"/>
          </a:p>
        </p:txBody>
      </p:sp>
      <p:sp>
        <p:nvSpPr>
          <p:cNvPr id="5" name="4 poraštės vietos rezervavimo ženklas"/>
          <p:cNvSpPr>
            <a:spLocks noGrp="1"/>
          </p:cNvSpPr>
          <p:nvPr>
            <p:ph type="ftr" sz="quarter" idx="11"/>
          </p:nvPr>
        </p:nvSpPr>
        <p:spPr/>
        <p:txBody>
          <a:bodyPr rtlCol="0"/>
          <a:lstStyle/>
          <a:p>
            <a:pPr rtl="0"/>
            <a:endParaRPr lang="lt-LT" dirty="0"/>
          </a:p>
        </p:txBody>
      </p:sp>
      <p:sp>
        <p:nvSpPr>
          <p:cNvPr id="4" name="3 datos vietos rezervavimo ženklas"/>
          <p:cNvSpPr>
            <a:spLocks noGrp="1"/>
          </p:cNvSpPr>
          <p:nvPr>
            <p:ph type="dt" sz="half" idx="10"/>
          </p:nvPr>
        </p:nvSpPr>
        <p:spPr/>
        <p:txBody>
          <a:bodyPr rtlCol="0"/>
          <a:lstStyle>
            <a:lvl1pPr>
              <a:defRPr/>
            </a:lvl1pPr>
          </a:lstStyle>
          <a:p>
            <a:fld id="{03F43CBC-CBFE-43B4-B771-012F5266A16D}" type="datetime1">
              <a:rPr lang="lt-LT" smtClean="0"/>
              <a:pPr/>
              <a:t>2018-11-20</a:t>
            </a:fld>
            <a:endParaRPr lang="lt-LT" dirty="0"/>
          </a:p>
        </p:txBody>
      </p:sp>
    </p:spTree>
    <p:extLst>
      <p:ext uri="{BB962C8B-B14F-4D97-AF65-F5344CB8AC3E}">
        <p14:creationId xmlns:p14="http://schemas.microsoft.com/office/powerpoint/2010/main" val="2447936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extLst mod="1">
    <p:ext uri="{DCECCB84-F9BA-43D5-87BE-67443E8EF086}">
      <p15:sldGuideLst xmlns:p15="http://schemas.microsoft.com/office/powerpoint/2012/main">
        <p15:guide id="1" orient="horz" pos="216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kalus pavadinimas ir teksta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1 vertikalus pavadinimas"/>
          <p:cNvSpPr>
            <a:spLocks noGrp="1"/>
          </p:cNvSpPr>
          <p:nvPr>
            <p:ph type="title" orient="vert"/>
          </p:nvPr>
        </p:nvSpPr>
        <p:spPr>
          <a:xfrm>
            <a:off x="9624268" y="304800"/>
            <a:ext cx="1729531" cy="5676900"/>
          </a:xfrm>
        </p:spPr>
        <p:txBody>
          <a:bodyPr vert="eaVert" rtlCol="0"/>
          <a:lstStyle/>
          <a:p>
            <a:pPr rtl="0"/>
            <a:r>
              <a:rPr lang="lt-LT"/>
              <a:t>Spustelėję redag. ruoš. pavad. stilių</a:t>
            </a:r>
            <a:endParaRPr lang="lt-LT" dirty="0"/>
          </a:p>
        </p:txBody>
      </p:sp>
      <p:sp>
        <p:nvSpPr>
          <p:cNvPr id="3" name="2 vertikalaus teksto vietos rezervavimo ženklas"/>
          <p:cNvSpPr>
            <a:spLocks noGrp="1"/>
          </p:cNvSpPr>
          <p:nvPr>
            <p:ph type="body" orient="vert" idx="1"/>
          </p:nvPr>
        </p:nvSpPr>
        <p:spPr>
          <a:xfrm>
            <a:off x="838199" y="304800"/>
            <a:ext cx="8633671" cy="5676900"/>
          </a:xfrm>
        </p:spPr>
        <p:txBody>
          <a:bodyPr vert="eaVert" rtlCol="0"/>
          <a:lstStyle/>
          <a:p>
            <a:pPr lvl="0" rtl="0"/>
            <a:r>
              <a:rPr lang="lt-LT"/>
              <a:t>Spustelėję redag. ruoš. teksto stilių</a:t>
            </a:r>
          </a:p>
          <a:p>
            <a:pPr lvl="1" rtl="0"/>
            <a:r>
              <a:rPr lang="lt-LT"/>
              <a:t>Antras lygmuo</a:t>
            </a:r>
          </a:p>
          <a:p>
            <a:pPr lvl="2" rtl="0"/>
            <a:r>
              <a:rPr lang="lt-LT"/>
              <a:t>Trečias lygmuo</a:t>
            </a:r>
          </a:p>
          <a:p>
            <a:pPr lvl="3" rtl="0"/>
            <a:r>
              <a:rPr lang="lt-LT"/>
              <a:t>Ketvirtas lygmuo</a:t>
            </a:r>
          </a:p>
          <a:p>
            <a:pPr lvl="4" rtl="0"/>
            <a:r>
              <a:rPr lang="lt-LT"/>
              <a:t>Penktas lygmuo</a:t>
            </a:r>
            <a:endParaRPr lang="lt-LT" dirty="0"/>
          </a:p>
        </p:txBody>
      </p:sp>
      <p:sp>
        <p:nvSpPr>
          <p:cNvPr id="6" name="5 skaidrės numerio vietos rezervavimo ženklas"/>
          <p:cNvSpPr>
            <a:spLocks noGrp="1"/>
          </p:cNvSpPr>
          <p:nvPr>
            <p:ph type="sldNum" sz="quarter" idx="12"/>
          </p:nvPr>
        </p:nvSpPr>
        <p:spPr/>
        <p:txBody>
          <a:bodyPr rtlCol="0"/>
          <a:lstStyle/>
          <a:p>
            <a:pPr rtl="0"/>
            <a:fld id="{022B156B-59AE-415F-B24B-8756D48BB977}" type="slidenum">
              <a:rPr lang="lt-LT" smtClean="0"/>
              <a:t>‹#›</a:t>
            </a:fld>
            <a:endParaRPr lang="lt-LT" dirty="0"/>
          </a:p>
        </p:txBody>
      </p:sp>
      <p:sp>
        <p:nvSpPr>
          <p:cNvPr id="5" name="4 poraštės vietos rezervavimo ženklas"/>
          <p:cNvSpPr>
            <a:spLocks noGrp="1"/>
          </p:cNvSpPr>
          <p:nvPr>
            <p:ph type="ftr" sz="quarter" idx="11"/>
          </p:nvPr>
        </p:nvSpPr>
        <p:spPr/>
        <p:txBody>
          <a:bodyPr rtlCol="0"/>
          <a:lstStyle/>
          <a:p>
            <a:pPr rtl="0"/>
            <a:endParaRPr lang="lt-LT" dirty="0"/>
          </a:p>
        </p:txBody>
      </p:sp>
      <p:sp>
        <p:nvSpPr>
          <p:cNvPr id="4" name="3 datos vietos rezervavimo ženklas"/>
          <p:cNvSpPr>
            <a:spLocks noGrp="1"/>
          </p:cNvSpPr>
          <p:nvPr>
            <p:ph type="dt" sz="half" idx="10"/>
          </p:nvPr>
        </p:nvSpPr>
        <p:spPr/>
        <p:txBody>
          <a:bodyPr rtlCol="0"/>
          <a:lstStyle>
            <a:lvl1pPr>
              <a:defRPr/>
            </a:lvl1pPr>
          </a:lstStyle>
          <a:p>
            <a:fld id="{7E3E796E-E719-41E2-90E9-BF73EFBFF690}" type="datetime1">
              <a:rPr lang="lt-LT" smtClean="0"/>
              <a:pPr/>
              <a:t>2018-11-20</a:t>
            </a:fld>
            <a:endParaRPr lang="lt-LT" dirty="0"/>
          </a:p>
        </p:txBody>
      </p:sp>
    </p:spTree>
    <p:extLst>
      <p:ext uri="{BB962C8B-B14F-4D97-AF65-F5344CB8AC3E}">
        <p14:creationId xmlns:p14="http://schemas.microsoft.com/office/powerpoint/2010/main" val="4205803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Pavadinimas ir turinys">
    <p:spTree>
      <p:nvGrpSpPr>
        <p:cNvPr id="1" name=""/>
        <p:cNvGrpSpPr/>
        <p:nvPr/>
      </p:nvGrpSpPr>
      <p:grpSpPr>
        <a:xfrm>
          <a:off x="0" y="0"/>
          <a:ext cx="0" cy="0"/>
          <a:chOff x="0" y="0"/>
          <a:chExt cx="0" cy="0"/>
        </a:xfrm>
      </p:grpSpPr>
      <p:sp>
        <p:nvSpPr>
          <p:cNvPr id="2" name="1 pavadinimas"/>
          <p:cNvSpPr>
            <a:spLocks noGrp="1"/>
          </p:cNvSpPr>
          <p:nvPr>
            <p:ph type="title" hasCustomPrompt="1"/>
          </p:nvPr>
        </p:nvSpPr>
        <p:spPr/>
        <p:txBody>
          <a:bodyPr rtlCol="0"/>
          <a:lstStyle>
            <a:lvl1pPr rtl="0">
              <a:defRPr/>
            </a:lvl1pPr>
          </a:lstStyle>
          <a:p>
            <a:pPr rtl="0"/>
            <a:r>
              <a:rPr lang="lt-LT" dirty="0"/>
              <a:t>Spustelėkite, jei norite redaguoti ruošinio pavadinimo stilių</a:t>
            </a:r>
          </a:p>
        </p:txBody>
      </p:sp>
      <p:sp>
        <p:nvSpPr>
          <p:cNvPr id="3" name="2 turinio vietos rezervavimo ženklas"/>
          <p:cNvSpPr>
            <a:spLocks noGrp="1"/>
          </p:cNvSpPr>
          <p:nvPr>
            <p:ph idx="1"/>
          </p:nvPr>
        </p:nvSpPr>
        <p:spPr/>
        <p:txBody>
          <a:bodyPr rtlCol="0"/>
          <a:lstStyle/>
          <a:p>
            <a:pPr lvl="0" rtl="0"/>
            <a:r>
              <a:rPr lang="lt-LT"/>
              <a:t>Spustelėję redag. ruoš. teksto stilių</a:t>
            </a:r>
          </a:p>
          <a:p>
            <a:pPr lvl="1" rtl="0"/>
            <a:r>
              <a:rPr lang="lt-LT"/>
              <a:t>Antras lygmuo</a:t>
            </a:r>
          </a:p>
          <a:p>
            <a:pPr lvl="2" rtl="0"/>
            <a:r>
              <a:rPr lang="lt-LT"/>
              <a:t>Trečias lygmuo</a:t>
            </a:r>
          </a:p>
          <a:p>
            <a:pPr lvl="3" rtl="0"/>
            <a:r>
              <a:rPr lang="lt-LT"/>
              <a:t>Ketvirtas lygmuo</a:t>
            </a:r>
          </a:p>
          <a:p>
            <a:pPr lvl="4" rtl="0"/>
            <a:r>
              <a:rPr lang="lt-LT"/>
              <a:t>Penktas lygmuo</a:t>
            </a:r>
            <a:endParaRPr lang="lt-LT" dirty="0"/>
          </a:p>
        </p:txBody>
      </p:sp>
      <p:sp>
        <p:nvSpPr>
          <p:cNvPr id="6" name="5 skaidrės numerio vietos rezervavimo ženklas"/>
          <p:cNvSpPr>
            <a:spLocks noGrp="1"/>
          </p:cNvSpPr>
          <p:nvPr>
            <p:ph type="sldNum" sz="quarter" idx="12"/>
          </p:nvPr>
        </p:nvSpPr>
        <p:spPr/>
        <p:txBody>
          <a:bodyPr rtlCol="0"/>
          <a:lstStyle/>
          <a:p>
            <a:pPr rtl="0"/>
            <a:fld id="{022B156B-59AE-415F-B24B-8756D48BB977}" type="slidenum">
              <a:rPr lang="lt-LT" smtClean="0"/>
              <a:t>‹#›</a:t>
            </a:fld>
            <a:endParaRPr lang="lt-LT" dirty="0"/>
          </a:p>
        </p:txBody>
      </p:sp>
      <p:sp>
        <p:nvSpPr>
          <p:cNvPr id="5" name="4 poraštės vietos rezervavimo ženklas"/>
          <p:cNvSpPr>
            <a:spLocks noGrp="1"/>
          </p:cNvSpPr>
          <p:nvPr>
            <p:ph type="ftr" sz="quarter" idx="11"/>
          </p:nvPr>
        </p:nvSpPr>
        <p:spPr/>
        <p:txBody>
          <a:bodyPr rtlCol="0"/>
          <a:lstStyle/>
          <a:p>
            <a:pPr rtl="0"/>
            <a:endParaRPr lang="lt-LT" dirty="0"/>
          </a:p>
        </p:txBody>
      </p:sp>
      <p:sp>
        <p:nvSpPr>
          <p:cNvPr id="4" name="3 datos vietos rezervavimo ženklas"/>
          <p:cNvSpPr>
            <a:spLocks noGrp="1"/>
          </p:cNvSpPr>
          <p:nvPr>
            <p:ph type="dt" sz="half" idx="10"/>
          </p:nvPr>
        </p:nvSpPr>
        <p:spPr/>
        <p:txBody>
          <a:bodyPr rtlCol="0"/>
          <a:lstStyle>
            <a:lvl1pPr>
              <a:defRPr/>
            </a:lvl1pPr>
          </a:lstStyle>
          <a:p>
            <a:fld id="{DA8A347C-52DF-4E77-8F2E-76AEA2984EE2}" type="datetime1">
              <a:rPr lang="lt-LT" smtClean="0"/>
              <a:pPr/>
              <a:t>2018-11-20</a:t>
            </a:fld>
            <a:endParaRPr lang="lt-LT" dirty="0"/>
          </a:p>
        </p:txBody>
      </p:sp>
    </p:spTree>
    <p:extLst>
      <p:ext uri="{BB962C8B-B14F-4D97-AF65-F5344CB8AC3E}">
        <p14:creationId xmlns:p14="http://schemas.microsoft.com/office/powerpoint/2010/main" val="339630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kcijos antraštė">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1 pavadinimas"/>
          <p:cNvSpPr>
            <a:spLocks noGrp="1"/>
          </p:cNvSpPr>
          <p:nvPr>
            <p:ph type="title"/>
          </p:nvPr>
        </p:nvSpPr>
        <p:spPr>
          <a:xfrm>
            <a:off x="4265613" y="1612900"/>
            <a:ext cx="6858002" cy="2044700"/>
          </a:xfrm>
        </p:spPr>
        <p:txBody>
          <a:bodyPr rtlCol="0" anchor="b">
            <a:normAutofit/>
          </a:bodyPr>
          <a:lstStyle>
            <a:lvl1pPr algn="l" rtl="0">
              <a:defRPr sz="4400"/>
            </a:lvl1pPr>
          </a:lstStyle>
          <a:p>
            <a:pPr rtl="0"/>
            <a:r>
              <a:rPr lang="lt-LT"/>
              <a:t>Spustelėję redag. ruoš. pavad. stilių</a:t>
            </a:r>
            <a:endParaRPr lang="lt-LT" dirty="0"/>
          </a:p>
        </p:txBody>
      </p:sp>
      <p:sp>
        <p:nvSpPr>
          <p:cNvPr id="3" name="2 teksto vietos rezervavimo ženklas"/>
          <p:cNvSpPr>
            <a:spLocks noGrp="1"/>
          </p:cNvSpPr>
          <p:nvPr>
            <p:ph type="body" idx="1"/>
          </p:nvPr>
        </p:nvSpPr>
        <p:spPr>
          <a:xfrm>
            <a:off x="4265610" y="3733800"/>
            <a:ext cx="6858002" cy="914400"/>
          </a:xfrm>
        </p:spPr>
        <p:txBody>
          <a:bodyPr rtlCol="0"/>
          <a:lstStyle>
            <a:lvl1pPr marL="0" indent="0" algn="l" rtl="0">
              <a:spcBef>
                <a:spcPts val="0"/>
              </a:spcBef>
              <a:buNone/>
              <a:defRPr sz="2400">
                <a:solidFill>
                  <a:schemeClr val="tx1"/>
                </a:solidFill>
              </a:defRPr>
            </a:lvl1pPr>
            <a:lvl2pPr marL="457200" indent="0" algn="l" rtl="0">
              <a:buNone/>
              <a:defRPr sz="2000">
                <a:solidFill>
                  <a:schemeClr val="tx1">
                    <a:tint val="75000"/>
                  </a:schemeClr>
                </a:solidFill>
              </a:defRPr>
            </a:lvl2pPr>
            <a:lvl3pPr marL="914400" indent="0" algn="l" rtl="0">
              <a:buNone/>
              <a:defRPr sz="1800">
                <a:solidFill>
                  <a:schemeClr val="tx1">
                    <a:tint val="75000"/>
                  </a:schemeClr>
                </a:solidFill>
              </a:defRPr>
            </a:lvl3pPr>
            <a:lvl4pPr marL="1371600" indent="0" algn="l" rtl="0">
              <a:buNone/>
              <a:defRPr sz="1600">
                <a:solidFill>
                  <a:schemeClr val="tx1">
                    <a:tint val="75000"/>
                  </a:schemeClr>
                </a:solidFill>
              </a:defRPr>
            </a:lvl4pPr>
            <a:lvl5pPr marL="1828800" indent="0" algn="l" rtl="0">
              <a:buNone/>
              <a:defRPr sz="1600">
                <a:solidFill>
                  <a:schemeClr val="tx1">
                    <a:tint val="75000"/>
                  </a:schemeClr>
                </a:solidFill>
              </a:defRPr>
            </a:lvl5pPr>
            <a:lvl6pPr marL="2286000" indent="0" algn="l" rtl="0">
              <a:buNone/>
              <a:defRPr sz="1600">
                <a:solidFill>
                  <a:schemeClr val="tx1">
                    <a:tint val="75000"/>
                  </a:schemeClr>
                </a:solidFill>
              </a:defRPr>
            </a:lvl6pPr>
            <a:lvl7pPr marL="2743200" indent="0" algn="l" rtl="0">
              <a:buNone/>
              <a:defRPr sz="1600">
                <a:solidFill>
                  <a:schemeClr val="tx1">
                    <a:tint val="75000"/>
                  </a:schemeClr>
                </a:solidFill>
              </a:defRPr>
            </a:lvl7pPr>
            <a:lvl8pPr marL="3200400" indent="0" algn="l" rtl="0">
              <a:buNone/>
              <a:defRPr sz="1600">
                <a:solidFill>
                  <a:schemeClr val="tx1">
                    <a:tint val="75000"/>
                  </a:schemeClr>
                </a:solidFill>
              </a:defRPr>
            </a:lvl8pPr>
            <a:lvl9pPr marL="3657600" indent="0" algn="l" rtl="0">
              <a:buNone/>
              <a:defRPr sz="1600">
                <a:solidFill>
                  <a:schemeClr val="tx1">
                    <a:tint val="75000"/>
                  </a:schemeClr>
                </a:solidFill>
              </a:defRPr>
            </a:lvl9pPr>
          </a:lstStyle>
          <a:p>
            <a:pPr lvl="0" rtl="0"/>
            <a:r>
              <a:rPr lang="lt-LT"/>
              <a:t>Spustelėję redag. ruoš. teksto stilių</a:t>
            </a:r>
          </a:p>
        </p:txBody>
      </p:sp>
    </p:spTree>
    <p:extLst>
      <p:ext uri="{BB962C8B-B14F-4D97-AF65-F5344CB8AC3E}">
        <p14:creationId xmlns:p14="http://schemas.microsoft.com/office/powerpoint/2010/main" val="1229257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 turiniai">
    <p:spTree>
      <p:nvGrpSpPr>
        <p:cNvPr id="1" name=""/>
        <p:cNvGrpSpPr/>
        <p:nvPr/>
      </p:nvGrpSpPr>
      <p:grpSpPr>
        <a:xfrm>
          <a:off x="0" y="0"/>
          <a:ext cx="0" cy="0"/>
          <a:chOff x="0" y="0"/>
          <a:chExt cx="0" cy="0"/>
        </a:xfrm>
      </p:grpSpPr>
      <p:sp>
        <p:nvSpPr>
          <p:cNvPr id="2" name="1 pavadinimas"/>
          <p:cNvSpPr>
            <a:spLocks noGrp="1"/>
          </p:cNvSpPr>
          <p:nvPr>
            <p:ph type="title" hasCustomPrompt="1"/>
          </p:nvPr>
        </p:nvSpPr>
        <p:spPr/>
        <p:txBody>
          <a:bodyPr rtlCol="0"/>
          <a:lstStyle>
            <a:lvl1pPr rtl="0">
              <a:defRPr/>
            </a:lvl1pPr>
          </a:lstStyle>
          <a:p>
            <a:pPr rtl="0"/>
            <a:r>
              <a:rPr lang="lt-LT" dirty="0"/>
              <a:t>Spustelėkite, jei norite redaguoti ruošinio pavadinimo stilių</a:t>
            </a:r>
          </a:p>
        </p:txBody>
      </p:sp>
      <p:sp>
        <p:nvSpPr>
          <p:cNvPr id="3" name="2 turinio vietos rezervavimo ženklas"/>
          <p:cNvSpPr>
            <a:spLocks noGrp="1"/>
          </p:cNvSpPr>
          <p:nvPr>
            <p:ph sz="half" idx="1"/>
          </p:nvPr>
        </p:nvSpPr>
        <p:spPr>
          <a:xfrm>
            <a:off x="1065212" y="1825625"/>
            <a:ext cx="4954588" cy="4187952"/>
          </a:xfrm>
        </p:spPr>
        <p:txBody>
          <a:bodyPr rtlCol="0"/>
          <a:lstStyle/>
          <a:p>
            <a:pPr lvl="0" rtl="0"/>
            <a:r>
              <a:rPr lang="lt-LT"/>
              <a:t>Spustelėję redag. ruoš. teksto stilių</a:t>
            </a:r>
          </a:p>
          <a:p>
            <a:pPr lvl="1" rtl="0"/>
            <a:r>
              <a:rPr lang="lt-LT"/>
              <a:t>Antras lygmuo</a:t>
            </a:r>
          </a:p>
          <a:p>
            <a:pPr lvl="2" rtl="0"/>
            <a:r>
              <a:rPr lang="lt-LT"/>
              <a:t>Trečias lygmuo</a:t>
            </a:r>
          </a:p>
          <a:p>
            <a:pPr lvl="3" rtl="0"/>
            <a:r>
              <a:rPr lang="lt-LT"/>
              <a:t>Ketvirtas lygmuo</a:t>
            </a:r>
          </a:p>
          <a:p>
            <a:pPr lvl="4" rtl="0"/>
            <a:r>
              <a:rPr lang="lt-LT"/>
              <a:t>Penktas lygmuo</a:t>
            </a:r>
            <a:endParaRPr lang="lt-LT" dirty="0"/>
          </a:p>
        </p:txBody>
      </p:sp>
      <p:sp>
        <p:nvSpPr>
          <p:cNvPr id="4" name="3 turinio vietos rezervavimo ženklas"/>
          <p:cNvSpPr>
            <a:spLocks noGrp="1"/>
          </p:cNvSpPr>
          <p:nvPr>
            <p:ph sz="half" idx="2"/>
          </p:nvPr>
        </p:nvSpPr>
        <p:spPr>
          <a:xfrm>
            <a:off x="6172200" y="1825625"/>
            <a:ext cx="4951414" cy="4187952"/>
          </a:xfrm>
        </p:spPr>
        <p:txBody>
          <a:bodyPr rtlCol="0"/>
          <a:lstStyle/>
          <a:p>
            <a:pPr lvl="0" rtl="0"/>
            <a:r>
              <a:rPr lang="lt-LT"/>
              <a:t>Spustelėję redag. ruoš. teksto stilių</a:t>
            </a:r>
          </a:p>
          <a:p>
            <a:pPr lvl="1" rtl="0"/>
            <a:r>
              <a:rPr lang="lt-LT"/>
              <a:t>Antras lygmuo</a:t>
            </a:r>
          </a:p>
          <a:p>
            <a:pPr lvl="2" rtl="0"/>
            <a:r>
              <a:rPr lang="lt-LT"/>
              <a:t>Trečias lygmuo</a:t>
            </a:r>
          </a:p>
          <a:p>
            <a:pPr lvl="3" rtl="0"/>
            <a:r>
              <a:rPr lang="lt-LT"/>
              <a:t>Ketvirtas lygmuo</a:t>
            </a:r>
          </a:p>
          <a:p>
            <a:pPr lvl="4" rtl="0"/>
            <a:r>
              <a:rPr lang="lt-LT"/>
              <a:t>Penktas lygmuo</a:t>
            </a:r>
            <a:endParaRPr lang="lt-LT" dirty="0"/>
          </a:p>
        </p:txBody>
      </p:sp>
      <p:sp>
        <p:nvSpPr>
          <p:cNvPr id="7" name="6 skaidrės numerio vietos rezervavimo ženklas"/>
          <p:cNvSpPr>
            <a:spLocks noGrp="1"/>
          </p:cNvSpPr>
          <p:nvPr>
            <p:ph type="sldNum" sz="quarter" idx="12"/>
          </p:nvPr>
        </p:nvSpPr>
        <p:spPr/>
        <p:txBody>
          <a:bodyPr rtlCol="0"/>
          <a:lstStyle/>
          <a:p>
            <a:pPr rtl="0"/>
            <a:fld id="{022B156B-59AE-415F-B24B-8756D48BB977}" type="slidenum">
              <a:rPr lang="lt-LT" smtClean="0"/>
              <a:t>‹#›</a:t>
            </a:fld>
            <a:endParaRPr lang="lt-LT" dirty="0"/>
          </a:p>
        </p:txBody>
      </p:sp>
      <p:sp>
        <p:nvSpPr>
          <p:cNvPr id="6" name="5 poraštės vietos rezervavimo ženklas"/>
          <p:cNvSpPr>
            <a:spLocks noGrp="1"/>
          </p:cNvSpPr>
          <p:nvPr>
            <p:ph type="ftr" sz="quarter" idx="11"/>
          </p:nvPr>
        </p:nvSpPr>
        <p:spPr/>
        <p:txBody>
          <a:bodyPr rtlCol="0"/>
          <a:lstStyle/>
          <a:p>
            <a:pPr rtl="0"/>
            <a:endParaRPr lang="lt-LT" dirty="0"/>
          </a:p>
        </p:txBody>
      </p:sp>
      <p:sp>
        <p:nvSpPr>
          <p:cNvPr id="5" name="4 datos vietos rezervavimo ženklas"/>
          <p:cNvSpPr>
            <a:spLocks noGrp="1"/>
          </p:cNvSpPr>
          <p:nvPr>
            <p:ph type="dt" sz="half" idx="10"/>
          </p:nvPr>
        </p:nvSpPr>
        <p:spPr/>
        <p:txBody>
          <a:bodyPr rtlCol="0"/>
          <a:lstStyle>
            <a:lvl1pPr>
              <a:defRPr/>
            </a:lvl1pPr>
          </a:lstStyle>
          <a:p>
            <a:fld id="{BD177F2C-0B85-4F4A-BF23-96A45EA040AF}" type="datetime1">
              <a:rPr lang="lt-LT" smtClean="0"/>
              <a:pPr/>
              <a:t>2018-11-20</a:t>
            </a:fld>
            <a:endParaRPr lang="lt-LT" dirty="0"/>
          </a:p>
        </p:txBody>
      </p:sp>
    </p:spTree>
    <p:extLst>
      <p:ext uri="{BB962C8B-B14F-4D97-AF65-F5344CB8AC3E}">
        <p14:creationId xmlns:p14="http://schemas.microsoft.com/office/powerpoint/2010/main" val="2972755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alyginimas">
    <p:spTree>
      <p:nvGrpSpPr>
        <p:cNvPr id="1" name=""/>
        <p:cNvGrpSpPr/>
        <p:nvPr/>
      </p:nvGrpSpPr>
      <p:grpSpPr>
        <a:xfrm>
          <a:off x="0" y="0"/>
          <a:ext cx="0" cy="0"/>
          <a:chOff x="0" y="0"/>
          <a:chExt cx="0" cy="0"/>
        </a:xfrm>
      </p:grpSpPr>
      <p:sp>
        <p:nvSpPr>
          <p:cNvPr id="2" name="1 pavadinimas"/>
          <p:cNvSpPr>
            <a:spLocks noGrp="1"/>
          </p:cNvSpPr>
          <p:nvPr>
            <p:ph type="title" hasCustomPrompt="1"/>
          </p:nvPr>
        </p:nvSpPr>
        <p:spPr/>
        <p:txBody>
          <a:bodyPr rtlCol="0"/>
          <a:lstStyle>
            <a:lvl1pPr rtl="0">
              <a:defRPr/>
            </a:lvl1pPr>
          </a:lstStyle>
          <a:p>
            <a:pPr rtl="0"/>
            <a:r>
              <a:rPr lang="lt-LT" dirty="0"/>
              <a:t>Spustelėkite, jei norite redaguoti ruošinio pavadinimo stilių</a:t>
            </a:r>
          </a:p>
        </p:txBody>
      </p:sp>
      <p:sp>
        <p:nvSpPr>
          <p:cNvPr id="3" name="2 teksto vietos rezervavimo ženklas"/>
          <p:cNvSpPr>
            <a:spLocks noGrp="1"/>
          </p:cNvSpPr>
          <p:nvPr>
            <p:ph type="body" idx="1"/>
          </p:nvPr>
        </p:nvSpPr>
        <p:spPr>
          <a:xfrm>
            <a:off x="1069848" y="1681163"/>
            <a:ext cx="4956048" cy="823912"/>
          </a:xfrm>
        </p:spPr>
        <p:txBody>
          <a:bodyPr rtlCol="0" anchor="b"/>
          <a:lstStyle>
            <a:lvl1pPr marL="0" indent="0" algn="l" rtl="0">
              <a:spcBef>
                <a:spcPts val="0"/>
              </a:spcBef>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lt-LT"/>
              <a:t>Spustelėję redag. ruoš. teksto stilių</a:t>
            </a:r>
          </a:p>
        </p:txBody>
      </p:sp>
      <p:sp>
        <p:nvSpPr>
          <p:cNvPr id="4" name="3 turinio vietos rezervavimo ženklas"/>
          <p:cNvSpPr>
            <a:spLocks noGrp="1"/>
          </p:cNvSpPr>
          <p:nvPr>
            <p:ph sz="half" idx="2"/>
          </p:nvPr>
        </p:nvSpPr>
        <p:spPr>
          <a:xfrm>
            <a:off x="1069848" y="2505075"/>
            <a:ext cx="4956048" cy="3476625"/>
          </a:xfrm>
        </p:spPr>
        <p:txBody>
          <a:bodyPr rtlCol="0"/>
          <a:lstStyle/>
          <a:p>
            <a:pPr lvl="0" rtl="0"/>
            <a:r>
              <a:rPr lang="lt-LT"/>
              <a:t>Spustelėję redag. ruoš. teksto stilių</a:t>
            </a:r>
          </a:p>
          <a:p>
            <a:pPr lvl="1" rtl="0"/>
            <a:r>
              <a:rPr lang="lt-LT"/>
              <a:t>Antras lygmuo</a:t>
            </a:r>
          </a:p>
          <a:p>
            <a:pPr lvl="2" rtl="0"/>
            <a:r>
              <a:rPr lang="lt-LT"/>
              <a:t>Trečias lygmuo</a:t>
            </a:r>
          </a:p>
          <a:p>
            <a:pPr lvl="3" rtl="0"/>
            <a:r>
              <a:rPr lang="lt-LT"/>
              <a:t>Ketvirtas lygmuo</a:t>
            </a:r>
          </a:p>
          <a:p>
            <a:pPr lvl="4" rtl="0"/>
            <a:r>
              <a:rPr lang="lt-LT"/>
              <a:t>Penktas lygmuo</a:t>
            </a:r>
            <a:endParaRPr lang="lt-LT" dirty="0"/>
          </a:p>
        </p:txBody>
      </p:sp>
      <p:sp>
        <p:nvSpPr>
          <p:cNvPr id="5" name="4 teksto vietos rezervavimo ženklas"/>
          <p:cNvSpPr>
            <a:spLocks noGrp="1"/>
          </p:cNvSpPr>
          <p:nvPr>
            <p:ph type="body" sz="quarter" idx="3"/>
          </p:nvPr>
        </p:nvSpPr>
        <p:spPr>
          <a:xfrm>
            <a:off x="6172200" y="1681163"/>
            <a:ext cx="4956048" cy="823912"/>
          </a:xfrm>
        </p:spPr>
        <p:txBody>
          <a:bodyPr rtlCol="0" anchor="b"/>
          <a:lstStyle>
            <a:lvl1pPr marL="0" indent="0" algn="l" rtl="0">
              <a:spcBef>
                <a:spcPts val="0"/>
              </a:spcBef>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lt-LT"/>
              <a:t>Spustelėję redag. ruoš. teksto stilių</a:t>
            </a:r>
          </a:p>
        </p:txBody>
      </p:sp>
      <p:sp>
        <p:nvSpPr>
          <p:cNvPr id="6" name="5 turinio vietos rezervavimo ženklas"/>
          <p:cNvSpPr>
            <a:spLocks noGrp="1"/>
          </p:cNvSpPr>
          <p:nvPr>
            <p:ph sz="quarter" idx="4"/>
          </p:nvPr>
        </p:nvSpPr>
        <p:spPr>
          <a:xfrm>
            <a:off x="6172200" y="2505075"/>
            <a:ext cx="4956048" cy="3476625"/>
          </a:xfrm>
        </p:spPr>
        <p:txBody>
          <a:bodyPr rtlCol="0"/>
          <a:lstStyle/>
          <a:p>
            <a:pPr lvl="0" rtl="0"/>
            <a:r>
              <a:rPr lang="lt-LT"/>
              <a:t>Spustelėję redag. ruoš. teksto stilių</a:t>
            </a:r>
          </a:p>
          <a:p>
            <a:pPr lvl="1" rtl="0"/>
            <a:r>
              <a:rPr lang="lt-LT"/>
              <a:t>Antras lygmuo</a:t>
            </a:r>
          </a:p>
          <a:p>
            <a:pPr lvl="2" rtl="0"/>
            <a:r>
              <a:rPr lang="lt-LT"/>
              <a:t>Trečias lygmuo</a:t>
            </a:r>
          </a:p>
          <a:p>
            <a:pPr lvl="3" rtl="0"/>
            <a:r>
              <a:rPr lang="lt-LT"/>
              <a:t>Ketvirtas lygmuo</a:t>
            </a:r>
          </a:p>
          <a:p>
            <a:pPr lvl="4" rtl="0"/>
            <a:r>
              <a:rPr lang="lt-LT"/>
              <a:t>Penktas lygmuo</a:t>
            </a:r>
            <a:endParaRPr lang="lt-LT" dirty="0"/>
          </a:p>
        </p:txBody>
      </p:sp>
      <p:sp>
        <p:nvSpPr>
          <p:cNvPr id="9" name="8 skaidrės numerio vietos rezervavimo ženklas"/>
          <p:cNvSpPr>
            <a:spLocks noGrp="1"/>
          </p:cNvSpPr>
          <p:nvPr>
            <p:ph type="sldNum" sz="quarter" idx="12"/>
          </p:nvPr>
        </p:nvSpPr>
        <p:spPr/>
        <p:txBody>
          <a:bodyPr rtlCol="0"/>
          <a:lstStyle/>
          <a:p>
            <a:pPr rtl="0"/>
            <a:fld id="{022B156B-59AE-415F-B24B-8756D48BB977}" type="slidenum">
              <a:rPr lang="lt-LT" smtClean="0"/>
              <a:t>‹#›</a:t>
            </a:fld>
            <a:endParaRPr lang="lt-LT" dirty="0"/>
          </a:p>
        </p:txBody>
      </p:sp>
      <p:sp>
        <p:nvSpPr>
          <p:cNvPr id="8" name="7 poraštės vietos rezervavimo ženklas"/>
          <p:cNvSpPr>
            <a:spLocks noGrp="1"/>
          </p:cNvSpPr>
          <p:nvPr>
            <p:ph type="ftr" sz="quarter" idx="11"/>
          </p:nvPr>
        </p:nvSpPr>
        <p:spPr/>
        <p:txBody>
          <a:bodyPr rtlCol="0"/>
          <a:lstStyle/>
          <a:p>
            <a:pPr rtl="0"/>
            <a:endParaRPr lang="lt-LT" dirty="0"/>
          </a:p>
        </p:txBody>
      </p:sp>
      <p:sp>
        <p:nvSpPr>
          <p:cNvPr id="7" name="6 datos vietos rezervavimo ženklas"/>
          <p:cNvSpPr>
            <a:spLocks noGrp="1"/>
          </p:cNvSpPr>
          <p:nvPr>
            <p:ph type="dt" sz="half" idx="10"/>
          </p:nvPr>
        </p:nvSpPr>
        <p:spPr/>
        <p:txBody>
          <a:bodyPr rtlCol="0"/>
          <a:lstStyle>
            <a:lvl1pPr>
              <a:defRPr/>
            </a:lvl1pPr>
          </a:lstStyle>
          <a:p>
            <a:fld id="{B1EC2E9C-C9AD-46AA-BA1D-3CEDAA29D8B3}" type="datetime1">
              <a:rPr lang="lt-LT" smtClean="0"/>
              <a:pPr/>
              <a:t>2018-11-20</a:t>
            </a:fld>
            <a:endParaRPr lang="lt-LT" dirty="0"/>
          </a:p>
        </p:txBody>
      </p:sp>
    </p:spTree>
    <p:extLst>
      <p:ext uri="{BB962C8B-B14F-4D97-AF65-F5344CB8AC3E}">
        <p14:creationId xmlns:p14="http://schemas.microsoft.com/office/powerpoint/2010/main" val="2318571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k pavadinimas">
    <p:spTree>
      <p:nvGrpSpPr>
        <p:cNvPr id="1" name=""/>
        <p:cNvGrpSpPr/>
        <p:nvPr/>
      </p:nvGrpSpPr>
      <p:grpSpPr>
        <a:xfrm>
          <a:off x="0" y="0"/>
          <a:ext cx="0" cy="0"/>
          <a:chOff x="0" y="0"/>
          <a:chExt cx="0" cy="0"/>
        </a:xfrm>
      </p:grpSpPr>
      <p:sp>
        <p:nvSpPr>
          <p:cNvPr id="2" name="1 pavadinimas"/>
          <p:cNvSpPr>
            <a:spLocks noGrp="1"/>
          </p:cNvSpPr>
          <p:nvPr>
            <p:ph type="title" hasCustomPrompt="1"/>
          </p:nvPr>
        </p:nvSpPr>
        <p:spPr/>
        <p:txBody>
          <a:bodyPr rtlCol="0"/>
          <a:lstStyle>
            <a:lvl1pPr rtl="0">
              <a:defRPr/>
            </a:lvl1pPr>
          </a:lstStyle>
          <a:p>
            <a:pPr rtl="0"/>
            <a:r>
              <a:rPr lang="lt-LT" dirty="0"/>
              <a:t>Spustelėkite, jei norite redaguoti ruošinio pavadinimo stilių</a:t>
            </a:r>
          </a:p>
        </p:txBody>
      </p:sp>
      <p:sp>
        <p:nvSpPr>
          <p:cNvPr id="5" name="4 skaidrės numerio vietos rezervavimo ženklas"/>
          <p:cNvSpPr>
            <a:spLocks noGrp="1"/>
          </p:cNvSpPr>
          <p:nvPr>
            <p:ph type="sldNum" sz="quarter" idx="12"/>
          </p:nvPr>
        </p:nvSpPr>
        <p:spPr/>
        <p:txBody>
          <a:bodyPr rtlCol="0"/>
          <a:lstStyle/>
          <a:p>
            <a:pPr rtl="0"/>
            <a:fld id="{022B156B-59AE-415F-B24B-8756D48BB977}" type="slidenum">
              <a:rPr lang="lt-LT" smtClean="0"/>
              <a:t>‹#›</a:t>
            </a:fld>
            <a:endParaRPr lang="lt-LT" dirty="0"/>
          </a:p>
        </p:txBody>
      </p:sp>
      <p:sp>
        <p:nvSpPr>
          <p:cNvPr id="4" name="3 poraštės vietos rezervavimo ženklas"/>
          <p:cNvSpPr>
            <a:spLocks noGrp="1"/>
          </p:cNvSpPr>
          <p:nvPr>
            <p:ph type="ftr" sz="quarter" idx="11"/>
          </p:nvPr>
        </p:nvSpPr>
        <p:spPr/>
        <p:txBody>
          <a:bodyPr rtlCol="0"/>
          <a:lstStyle/>
          <a:p>
            <a:pPr rtl="0"/>
            <a:endParaRPr lang="lt-LT" dirty="0"/>
          </a:p>
        </p:txBody>
      </p:sp>
      <p:sp>
        <p:nvSpPr>
          <p:cNvPr id="3" name="2 datos vietos rezervavimo ženklas"/>
          <p:cNvSpPr>
            <a:spLocks noGrp="1"/>
          </p:cNvSpPr>
          <p:nvPr>
            <p:ph type="dt" sz="half" idx="10"/>
          </p:nvPr>
        </p:nvSpPr>
        <p:spPr/>
        <p:txBody>
          <a:bodyPr rtlCol="0"/>
          <a:lstStyle>
            <a:lvl1pPr>
              <a:defRPr/>
            </a:lvl1pPr>
          </a:lstStyle>
          <a:p>
            <a:fld id="{28D5FA80-0E00-47F8-A103-8133CDD762B7}" type="datetime1">
              <a:rPr lang="lt-LT" smtClean="0"/>
              <a:pPr/>
              <a:t>2018-11-20</a:t>
            </a:fld>
            <a:endParaRPr lang="lt-LT" dirty="0"/>
          </a:p>
        </p:txBody>
      </p:sp>
    </p:spTree>
    <p:extLst>
      <p:ext uri="{BB962C8B-B14F-4D97-AF65-F5344CB8AC3E}">
        <p14:creationId xmlns:p14="http://schemas.microsoft.com/office/powerpoint/2010/main" val="3512816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uščias">
    <p:spTree>
      <p:nvGrpSpPr>
        <p:cNvPr id="1" name=""/>
        <p:cNvGrpSpPr/>
        <p:nvPr/>
      </p:nvGrpSpPr>
      <p:grpSpPr>
        <a:xfrm>
          <a:off x="0" y="0"/>
          <a:ext cx="0" cy="0"/>
          <a:chOff x="0" y="0"/>
          <a:chExt cx="0" cy="0"/>
        </a:xfrm>
      </p:grpSpPr>
      <p:sp>
        <p:nvSpPr>
          <p:cNvPr id="4" name="3 skaidrės numerio vietos rezervavimo ženklas"/>
          <p:cNvSpPr>
            <a:spLocks noGrp="1"/>
          </p:cNvSpPr>
          <p:nvPr>
            <p:ph type="sldNum" sz="quarter" idx="12"/>
          </p:nvPr>
        </p:nvSpPr>
        <p:spPr/>
        <p:txBody>
          <a:bodyPr rtlCol="0"/>
          <a:lstStyle/>
          <a:p>
            <a:pPr rtl="0"/>
            <a:fld id="{022B156B-59AE-415F-B24B-8756D48BB977}" type="slidenum">
              <a:rPr lang="lt-LT" smtClean="0"/>
              <a:t>‹#›</a:t>
            </a:fld>
            <a:endParaRPr lang="lt-LT" dirty="0"/>
          </a:p>
        </p:txBody>
      </p:sp>
      <p:sp>
        <p:nvSpPr>
          <p:cNvPr id="3" name="2 poraštės vietos rezervavimo ženklas"/>
          <p:cNvSpPr>
            <a:spLocks noGrp="1"/>
          </p:cNvSpPr>
          <p:nvPr>
            <p:ph type="ftr" sz="quarter" idx="11"/>
          </p:nvPr>
        </p:nvSpPr>
        <p:spPr/>
        <p:txBody>
          <a:bodyPr rtlCol="0"/>
          <a:lstStyle/>
          <a:p>
            <a:pPr rtl="0"/>
            <a:endParaRPr lang="lt-LT" dirty="0"/>
          </a:p>
        </p:txBody>
      </p:sp>
      <p:sp>
        <p:nvSpPr>
          <p:cNvPr id="2" name="1 datos vietos rezervavimo ženklas"/>
          <p:cNvSpPr>
            <a:spLocks noGrp="1"/>
          </p:cNvSpPr>
          <p:nvPr>
            <p:ph type="dt" sz="half" idx="10"/>
          </p:nvPr>
        </p:nvSpPr>
        <p:spPr/>
        <p:txBody>
          <a:bodyPr rtlCol="0"/>
          <a:lstStyle>
            <a:lvl1pPr>
              <a:defRPr/>
            </a:lvl1pPr>
          </a:lstStyle>
          <a:p>
            <a:fld id="{68B44B7D-4303-4827-B808-3CCCB034B0B0}" type="datetime1">
              <a:rPr lang="lt-LT" smtClean="0"/>
              <a:pPr/>
              <a:t>2018-11-20</a:t>
            </a:fld>
            <a:endParaRPr lang="lt-LT" dirty="0"/>
          </a:p>
        </p:txBody>
      </p:sp>
    </p:spTree>
    <p:extLst>
      <p:ext uri="{BB962C8B-B14F-4D97-AF65-F5344CB8AC3E}">
        <p14:creationId xmlns:p14="http://schemas.microsoft.com/office/powerpoint/2010/main" val="847874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u paveikslėliai su antraštėmis">
    <p:spTree>
      <p:nvGrpSpPr>
        <p:cNvPr id="1" name=""/>
        <p:cNvGrpSpPr/>
        <p:nvPr/>
      </p:nvGrpSpPr>
      <p:grpSpPr>
        <a:xfrm>
          <a:off x="0" y="0"/>
          <a:ext cx="0" cy="0"/>
          <a:chOff x="0" y="0"/>
          <a:chExt cx="0" cy="0"/>
        </a:xfrm>
      </p:grpSpPr>
      <p:sp>
        <p:nvSpPr>
          <p:cNvPr id="2" name="1 pavadinimas"/>
          <p:cNvSpPr>
            <a:spLocks noGrp="1"/>
          </p:cNvSpPr>
          <p:nvPr>
            <p:ph type="title" hasCustomPrompt="1"/>
          </p:nvPr>
        </p:nvSpPr>
        <p:spPr>
          <a:xfrm>
            <a:off x="1065212" y="304799"/>
            <a:ext cx="10058402" cy="1216152"/>
          </a:xfrm>
        </p:spPr>
        <p:txBody>
          <a:bodyPr rtlCol="0"/>
          <a:lstStyle>
            <a:lvl1pPr algn="l" rtl="0">
              <a:defRPr/>
            </a:lvl1pPr>
          </a:lstStyle>
          <a:p>
            <a:pPr rtl="0"/>
            <a:r>
              <a:rPr lang="lt-LT" dirty="0"/>
              <a:t>Spustelėkite, jei norite redaguoti ruošinio pavadinimo stilių</a:t>
            </a:r>
          </a:p>
        </p:txBody>
      </p:sp>
      <p:grpSp>
        <p:nvGrpSpPr>
          <p:cNvPr id="9" name="8 grupė"/>
          <p:cNvGrpSpPr/>
          <p:nvPr/>
        </p:nvGrpSpPr>
        <p:grpSpPr>
          <a:xfrm>
            <a:off x="1052422" y="1733550"/>
            <a:ext cx="4360503" cy="3050038"/>
            <a:chOff x="895350" y="3313113"/>
            <a:chExt cx="3613151" cy="2790825"/>
          </a:xfrm>
          <a:solidFill>
            <a:schemeClr val="tx1">
              <a:lumMod val="50000"/>
            </a:schemeClr>
          </a:solidFill>
        </p:grpSpPr>
        <p:sp>
          <p:nvSpPr>
            <p:cNvPr id="10" name="41 laisva forma"/>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1" name="42 laisva forma"/>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2" name="43 laisva forma"/>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3" name="44 laisva forma"/>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4" name="45 laisva forma"/>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5" name="46 laisva forma"/>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6" name="47 laisva forma"/>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7" name="48 laisva forma"/>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8" name="49 laisva forma"/>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9" name="50 laisva forma"/>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20" name="51 laisva forma"/>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21" name="52 laisva forma"/>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grpSp>
      <p:sp>
        <p:nvSpPr>
          <p:cNvPr id="36" name="33 paveikslėlio vietos rezervavimo ženklas" descr="Tuščias vietos rezervavimo ženklas vaizdui įtraukti. Spustelėkite vietos rezervavimo ženklą ir pasirinkite vaizdą, kurį norite įtraukti."/>
          <p:cNvSpPr>
            <a:spLocks noGrp="1" noChangeAspect="1"/>
          </p:cNvSpPr>
          <p:nvPr>
            <p:ph type="pic" sz="quarter" idx="17"/>
          </p:nvPr>
        </p:nvSpPr>
        <p:spPr>
          <a:xfrm>
            <a:off x="1265028" y="1900210"/>
            <a:ext cx="3935536" cy="2571736"/>
          </a:xfrm>
          <a:solidFill>
            <a:schemeClr val="bg2"/>
          </a:solidFill>
          <a:ln w="38100">
            <a:solidFill>
              <a:schemeClr val="bg1"/>
            </a:solidFill>
          </a:ln>
        </p:spPr>
        <p:txBody>
          <a:bodyPr rtlCol="0"/>
          <a:lstStyle>
            <a:lvl1pPr marL="0" indent="0" algn="ctr" rtl="0">
              <a:buNone/>
              <a:defRPr/>
            </a:lvl1pPr>
          </a:lstStyle>
          <a:p>
            <a:pPr rtl="0"/>
            <a:r>
              <a:rPr lang="lt-LT"/>
              <a:t>Spustelėkite piktogr. norėdami įtraukti pav.</a:t>
            </a:r>
            <a:endParaRPr lang="lt-LT" dirty="0"/>
          </a:p>
        </p:txBody>
      </p:sp>
      <p:sp>
        <p:nvSpPr>
          <p:cNvPr id="39" name="3 teksto vietos rezervavimo ženklas"/>
          <p:cNvSpPr>
            <a:spLocks noGrp="1"/>
          </p:cNvSpPr>
          <p:nvPr>
            <p:ph type="body" sz="half" idx="2"/>
          </p:nvPr>
        </p:nvSpPr>
        <p:spPr>
          <a:xfrm>
            <a:off x="1052423" y="4935990"/>
            <a:ext cx="4368980" cy="100761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lt-LT"/>
              <a:t>Spustelėję redag. ruoš. teksto stilių</a:t>
            </a:r>
          </a:p>
        </p:txBody>
      </p:sp>
      <p:grpSp>
        <p:nvGrpSpPr>
          <p:cNvPr id="22" name="21 grupė"/>
          <p:cNvGrpSpPr/>
          <p:nvPr/>
        </p:nvGrpSpPr>
        <p:grpSpPr>
          <a:xfrm>
            <a:off x="6763111" y="1733550"/>
            <a:ext cx="4360503" cy="3050038"/>
            <a:chOff x="895350" y="3313113"/>
            <a:chExt cx="3613151" cy="2790825"/>
          </a:xfrm>
          <a:solidFill>
            <a:schemeClr val="tx1">
              <a:lumMod val="50000"/>
            </a:schemeClr>
          </a:solidFill>
        </p:grpSpPr>
        <p:sp>
          <p:nvSpPr>
            <p:cNvPr id="23" name="41 laisva forma"/>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24" name="42 laisva forma"/>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25" name="43 laisva forma"/>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26" name="44 laisva forma"/>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27" name="45 laisva forma"/>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28" name="46 laisva forma"/>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29" name="47 laisva forma"/>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30" name="48 laisva forma"/>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31" name="49 laisva forma"/>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32" name="50 laisva forma"/>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33" name="51 laisva forma"/>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34" name="52 laisva forma"/>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grpSp>
      <p:sp>
        <p:nvSpPr>
          <p:cNvPr id="37" name="33 paveikslėlio vietos rezervavimo ženklas" descr="Tuščias vietos rezervavimo ženklas vaizdui įtraukti. Spustelėkite vietos rezervavimo ženklą ir pasirinkite vaizdą, kurį norite įtraukti."/>
          <p:cNvSpPr>
            <a:spLocks noGrp="1" noChangeAspect="1"/>
          </p:cNvSpPr>
          <p:nvPr>
            <p:ph type="pic" sz="quarter" idx="18"/>
          </p:nvPr>
        </p:nvSpPr>
        <p:spPr>
          <a:xfrm>
            <a:off x="6975717" y="1900210"/>
            <a:ext cx="3935536" cy="2571736"/>
          </a:xfrm>
          <a:solidFill>
            <a:schemeClr val="bg2"/>
          </a:solidFill>
          <a:ln w="38100">
            <a:solidFill>
              <a:schemeClr val="bg1"/>
            </a:solidFill>
          </a:ln>
        </p:spPr>
        <p:txBody>
          <a:bodyPr rtlCol="0"/>
          <a:lstStyle>
            <a:lvl1pPr marL="0" indent="0" algn="ctr" rtl="0">
              <a:buNone/>
              <a:defRPr/>
            </a:lvl1pPr>
          </a:lstStyle>
          <a:p>
            <a:pPr rtl="0"/>
            <a:r>
              <a:rPr lang="lt-LT"/>
              <a:t>Spustelėkite piktogr. norėdami įtraukti pav.</a:t>
            </a:r>
            <a:endParaRPr lang="lt-LT" dirty="0"/>
          </a:p>
        </p:txBody>
      </p:sp>
      <p:sp>
        <p:nvSpPr>
          <p:cNvPr id="40" name="3 teksto vietos rezervavimo ženklas"/>
          <p:cNvSpPr>
            <a:spLocks noGrp="1"/>
          </p:cNvSpPr>
          <p:nvPr>
            <p:ph type="body" sz="half" idx="19"/>
          </p:nvPr>
        </p:nvSpPr>
        <p:spPr>
          <a:xfrm>
            <a:off x="6742908" y="4935990"/>
            <a:ext cx="4368980" cy="100761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lt-LT"/>
              <a:t>Spustelėję redag. ruoš. teksto stilių</a:t>
            </a:r>
          </a:p>
        </p:txBody>
      </p:sp>
      <p:sp>
        <p:nvSpPr>
          <p:cNvPr id="8" name="7 skaidrės numerio vietos rezervavimo ženklas"/>
          <p:cNvSpPr>
            <a:spLocks noGrp="1"/>
          </p:cNvSpPr>
          <p:nvPr>
            <p:ph type="sldNum" sz="quarter" idx="12"/>
          </p:nvPr>
        </p:nvSpPr>
        <p:spPr/>
        <p:txBody>
          <a:bodyPr rtlCol="0"/>
          <a:lstStyle/>
          <a:p>
            <a:pPr rtl="0"/>
            <a:fld id="{022B156B-59AE-415F-B24B-8756D48BB977}" type="slidenum">
              <a:rPr lang="lt-LT" smtClean="0"/>
              <a:pPr/>
              <a:t>‹#›</a:t>
            </a:fld>
            <a:endParaRPr lang="lt-LT" dirty="0"/>
          </a:p>
        </p:txBody>
      </p:sp>
      <p:sp>
        <p:nvSpPr>
          <p:cNvPr id="7" name="6 poraštės vietos rezervavimo ženklas"/>
          <p:cNvSpPr>
            <a:spLocks noGrp="1"/>
          </p:cNvSpPr>
          <p:nvPr>
            <p:ph type="ftr" sz="quarter" idx="11"/>
          </p:nvPr>
        </p:nvSpPr>
        <p:spPr/>
        <p:txBody>
          <a:bodyPr rtlCol="0"/>
          <a:lstStyle/>
          <a:p>
            <a:pPr rtl="0"/>
            <a:endParaRPr lang="lt-LT" dirty="0"/>
          </a:p>
        </p:txBody>
      </p:sp>
      <p:sp>
        <p:nvSpPr>
          <p:cNvPr id="6" name="5 datos vietos rezervavimo ženklas"/>
          <p:cNvSpPr>
            <a:spLocks noGrp="1"/>
          </p:cNvSpPr>
          <p:nvPr>
            <p:ph type="dt" sz="half" idx="10"/>
          </p:nvPr>
        </p:nvSpPr>
        <p:spPr/>
        <p:txBody>
          <a:bodyPr rtlCol="0"/>
          <a:lstStyle>
            <a:lvl1pPr>
              <a:defRPr/>
            </a:lvl1pPr>
          </a:lstStyle>
          <a:p>
            <a:fld id="{02BDAE6C-3A55-43AE-97DA-5390662FC7AB}" type="datetime1">
              <a:rPr lang="lt-LT" smtClean="0"/>
              <a:pPr/>
              <a:t>2018-11-20</a:t>
            </a:fld>
            <a:endParaRPr lang="lt-LT" dirty="0"/>
          </a:p>
        </p:txBody>
      </p:sp>
    </p:spTree>
    <p:extLst>
      <p:ext uri="{BB962C8B-B14F-4D97-AF65-F5344CB8AC3E}">
        <p14:creationId xmlns:p14="http://schemas.microsoft.com/office/powerpoint/2010/main" val="1168274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rys paveikslėliai su antraštėmis">
    <p:spTree>
      <p:nvGrpSpPr>
        <p:cNvPr id="1" name=""/>
        <p:cNvGrpSpPr/>
        <p:nvPr/>
      </p:nvGrpSpPr>
      <p:grpSpPr>
        <a:xfrm>
          <a:off x="0" y="0"/>
          <a:ext cx="0" cy="0"/>
          <a:chOff x="0" y="0"/>
          <a:chExt cx="0" cy="0"/>
        </a:xfrm>
      </p:grpSpPr>
      <p:sp>
        <p:nvSpPr>
          <p:cNvPr id="2" name="1 pavadinimas"/>
          <p:cNvSpPr>
            <a:spLocks noGrp="1"/>
          </p:cNvSpPr>
          <p:nvPr>
            <p:ph type="title" hasCustomPrompt="1"/>
          </p:nvPr>
        </p:nvSpPr>
        <p:spPr/>
        <p:txBody>
          <a:bodyPr rtlCol="0"/>
          <a:lstStyle>
            <a:lvl1pPr rtl="0">
              <a:defRPr/>
            </a:lvl1pPr>
          </a:lstStyle>
          <a:p>
            <a:pPr rtl="0"/>
            <a:r>
              <a:rPr lang="lt-LT" dirty="0"/>
              <a:t>Spustelėkite, jei norite redaguoti ruošinio pavadinimo stilių</a:t>
            </a:r>
          </a:p>
        </p:txBody>
      </p:sp>
      <p:grpSp>
        <p:nvGrpSpPr>
          <p:cNvPr id="52" name="51 grupė"/>
          <p:cNvGrpSpPr>
            <a:grpSpLocks noChangeAspect="1"/>
          </p:cNvGrpSpPr>
          <p:nvPr/>
        </p:nvGrpSpPr>
        <p:grpSpPr>
          <a:xfrm rot="5400000">
            <a:off x="1045139" y="1678105"/>
            <a:ext cx="3123347" cy="3089730"/>
            <a:chOff x="895350" y="3313113"/>
            <a:chExt cx="3613151" cy="2790825"/>
          </a:xfrm>
          <a:solidFill>
            <a:schemeClr val="tx1">
              <a:lumMod val="50000"/>
            </a:schemeClr>
          </a:solidFill>
        </p:grpSpPr>
        <p:sp>
          <p:nvSpPr>
            <p:cNvPr id="53" name="41 laisva forma"/>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54" name="42 laisva forma"/>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55" name="43 laisva forma"/>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56" name="44 laisva forma"/>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57" name="45 laisva forma"/>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58" name="46 laisva forma"/>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59" name="47 laisva forma"/>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60" name="48 laisva forma"/>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61" name="49 laisva forma"/>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62" name="50 laisva forma"/>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63" name="51 laisva forma"/>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64" name="52 laisva forma"/>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grpSp>
      <p:sp>
        <p:nvSpPr>
          <p:cNvPr id="79" name="33 paveikslėlio vietos rezervavimo ženklas" descr="Tuščias vietos rezervavimo ženklas vaizdui įtraukti. Spustelėkite vietos rezervavimo ženklą ir pasirinkite vaizdą, kurį norite įtraukti."/>
          <p:cNvSpPr>
            <a:spLocks noGrp="1"/>
          </p:cNvSpPr>
          <p:nvPr>
            <p:ph type="pic" sz="quarter" idx="19"/>
          </p:nvPr>
        </p:nvSpPr>
        <p:spPr>
          <a:xfrm>
            <a:off x="1249168" y="1824285"/>
            <a:ext cx="2715289" cy="2776308"/>
          </a:xfrm>
          <a:solidFill>
            <a:schemeClr val="bg2"/>
          </a:solidFill>
          <a:ln w="38100">
            <a:solidFill>
              <a:schemeClr val="bg1"/>
            </a:solidFill>
          </a:ln>
        </p:spPr>
        <p:txBody>
          <a:bodyPr rtlCol="0"/>
          <a:lstStyle>
            <a:lvl1pPr marL="0" indent="0" algn="ctr" rtl="0">
              <a:buNone/>
              <a:defRPr/>
            </a:lvl1pPr>
          </a:lstStyle>
          <a:p>
            <a:pPr rtl="0"/>
            <a:r>
              <a:rPr lang="lt-LT"/>
              <a:t>Spustelėkite piktogr. norėdami įtraukti pav.</a:t>
            </a:r>
            <a:endParaRPr lang="lt-LT" dirty="0"/>
          </a:p>
        </p:txBody>
      </p:sp>
      <p:sp>
        <p:nvSpPr>
          <p:cNvPr id="81" name="3 teksto vietos rezervavimo ženklas"/>
          <p:cNvSpPr>
            <a:spLocks noGrp="1"/>
          </p:cNvSpPr>
          <p:nvPr>
            <p:ph type="body" sz="half" idx="2"/>
          </p:nvPr>
        </p:nvSpPr>
        <p:spPr>
          <a:xfrm>
            <a:off x="1235212" y="4947405"/>
            <a:ext cx="2743200" cy="91440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lt-LT"/>
              <a:t>Spustelėję redag. ruoš. teksto stilių</a:t>
            </a:r>
          </a:p>
        </p:txBody>
      </p:sp>
      <p:grpSp>
        <p:nvGrpSpPr>
          <p:cNvPr id="84" name="83 grupė"/>
          <p:cNvGrpSpPr>
            <a:grpSpLocks noChangeAspect="1"/>
          </p:cNvGrpSpPr>
          <p:nvPr userDrawn="1"/>
        </p:nvGrpSpPr>
        <p:grpSpPr>
          <a:xfrm rot="5400000">
            <a:off x="4517135" y="1678105"/>
            <a:ext cx="3123347" cy="3089730"/>
            <a:chOff x="895350" y="3313113"/>
            <a:chExt cx="3613151" cy="2790825"/>
          </a:xfrm>
          <a:solidFill>
            <a:schemeClr val="tx1">
              <a:lumMod val="50000"/>
            </a:schemeClr>
          </a:solidFill>
        </p:grpSpPr>
        <p:sp>
          <p:nvSpPr>
            <p:cNvPr id="85" name="41 laisva forma"/>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86" name="42 laisva forma"/>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87" name="43 laisva forma"/>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88" name="44 laisva forma"/>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89" name="45 laisva forma"/>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90" name="46 laisva forma"/>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91" name="47 laisva forma"/>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92" name="48 laisva forma"/>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93" name="49 laisva forma"/>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94" name="50 laisva forma"/>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95" name="51 laisva forma"/>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96" name="52 laisva forma"/>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grpSp>
      <p:sp>
        <p:nvSpPr>
          <p:cNvPr id="78" name="33 paveikslėlio vietos rezervavimo ženklas" descr="Tuščias vietos rezervavimo ženklas vaizdui įtraukti. Spustelėkite vietos rezervavimo ženklą ir pasirinkite vaizdą, kurį norite įtraukti."/>
          <p:cNvSpPr>
            <a:spLocks noGrp="1"/>
          </p:cNvSpPr>
          <p:nvPr>
            <p:ph type="pic" sz="quarter" idx="18"/>
          </p:nvPr>
        </p:nvSpPr>
        <p:spPr>
          <a:xfrm>
            <a:off x="4720924" y="1824285"/>
            <a:ext cx="2715768" cy="2776308"/>
          </a:xfrm>
          <a:solidFill>
            <a:schemeClr val="bg2"/>
          </a:solidFill>
          <a:ln w="38100">
            <a:solidFill>
              <a:schemeClr val="bg1"/>
            </a:solidFill>
          </a:ln>
        </p:spPr>
        <p:txBody>
          <a:bodyPr rtlCol="0"/>
          <a:lstStyle>
            <a:lvl1pPr marL="0" indent="0" algn="ctr" rtl="0">
              <a:buNone/>
              <a:defRPr/>
            </a:lvl1pPr>
          </a:lstStyle>
          <a:p>
            <a:pPr rtl="0"/>
            <a:r>
              <a:rPr lang="lt-LT"/>
              <a:t>Spustelėkite piktogr. norėdami įtraukti pav.</a:t>
            </a:r>
            <a:endParaRPr lang="lt-LT" dirty="0"/>
          </a:p>
        </p:txBody>
      </p:sp>
      <p:sp>
        <p:nvSpPr>
          <p:cNvPr id="82" name="3 teksto vietos rezervavimo ženklas"/>
          <p:cNvSpPr>
            <a:spLocks noGrp="1"/>
          </p:cNvSpPr>
          <p:nvPr>
            <p:ph type="body" sz="half" idx="21"/>
          </p:nvPr>
        </p:nvSpPr>
        <p:spPr>
          <a:xfrm>
            <a:off x="4707208" y="4947405"/>
            <a:ext cx="2743200" cy="91440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lt-LT"/>
              <a:t>Spustelėję redag. ruoš. teksto stilių</a:t>
            </a:r>
          </a:p>
        </p:txBody>
      </p:sp>
      <p:grpSp>
        <p:nvGrpSpPr>
          <p:cNvPr id="97" name="96 grupė"/>
          <p:cNvGrpSpPr>
            <a:grpSpLocks noChangeAspect="1"/>
          </p:cNvGrpSpPr>
          <p:nvPr userDrawn="1"/>
        </p:nvGrpSpPr>
        <p:grpSpPr>
          <a:xfrm rot="5400000">
            <a:off x="8019009" y="1678105"/>
            <a:ext cx="3123347" cy="3089730"/>
            <a:chOff x="895350" y="3313113"/>
            <a:chExt cx="3613151" cy="2790825"/>
          </a:xfrm>
          <a:solidFill>
            <a:schemeClr val="tx1">
              <a:lumMod val="50000"/>
            </a:schemeClr>
          </a:solidFill>
        </p:grpSpPr>
        <p:sp>
          <p:nvSpPr>
            <p:cNvPr id="98" name="41 laisva forma"/>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99" name="42 laisva forma"/>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00" name="43 laisva forma"/>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01" name="44 laisva forma"/>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02" name="45 laisva forma"/>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03" name="46 laisva forma"/>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04" name="47 laisva forma"/>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05" name="48 laisva forma"/>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06" name="49 laisva forma"/>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07" name="50 laisva forma"/>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08" name="51 laisva forma"/>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sp>
          <p:nvSpPr>
            <p:cNvPr id="109" name="52 laisva forma"/>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lt-LT" dirty="0"/>
            </a:p>
          </p:txBody>
        </p:sp>
      </p:grpSp>
      <p:sp>
        <p:nvSpPr>
          <p:cNvPr id="80" name="33 paveikslėlio vietos rezervavimo ženklas" descr="Tuščias vietos rezervavimo ženklas vaizdui įtraukti. Spustelėkite vietos rezervavimo ženklą ir pasirinkite vaizdą, kurį norite įtraukti."/>
          <p:cNvSpPr>
            <a:spLocks noGrp="1"/>
          </p:cNvSpPr>
          <p:nvPr>
            <p:ph type="pic" sz="quarter" idx="20"/>
          </p:nvPr>
        </p:nvSpPr>
        <p:spPr>
          <a:xfrm>
            <a:off x="8222798" y="1824285"/>
            <a:ext cx="2715768" cy="2776308"/>
          </a:xfrm>
          <a:solidFill>
            <a:schemeClr val="bg2"/>
          </a:solidFill>
          <a:ln w="38100">
            <a:solidFill>
              <a:schemeClr val="bg1"/>
            </a:solidFill>
          </a:ln>
        </p:spPr>
        <p:txBody>
          <a:bodyPr rtlCol="0"/>
          <a:lstStyle>
            <a:lvl1pPr marL="0" indent="0" algn="ctr" rtl="0">
              <a:buNone/>
              <a:defRPr/>
            </a:lvl1pPr>
          </a:lstStyle>
          <a:p>
            <a:pPr rtl="0"/>
            <a:r>
              <a:rPr lang="lt-LT"/>
              <a:t>Spustelėkite piktogr. norėdami įtraukti pav.</a:t>
            </a:r>
            <a:endParaRPr lang="lt-LT" dirty="0"/>
          </a:p>
        </p:txBody>
      </p:sp>
      <p:sp>
        <p:nvSpPr>
          <p:cNvPr id="83" name="3 teksto vietos rezervavimo ženklas"/>
          <p:cNvSpPr>
            <a:spLocks noGrp="1"/>
          </p:cNvSpPr>
          <p:nvPr>
            <p:ph type="body" sz="half" idx="22"/>
          </p:nvPr>
        </p:nvSpPr>
        <p:spPr>
          <a:xfrm>
            <a:off x="8209082" y="4947405"/>
            <a:ext cx="2743200" cy="91440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lt-LT"/>
              <a:t>Spustelėję redag. ruoš. teksto stilių</a:t>
            </a:r>
          </a:p>
        </p:txBody>
      </p:sp>
      <p:sp>
        <p:nvSpPr>
          <p:cNvPr id="8" name="7 skaidrės numerio vietos rezervavimo ženklas"/>
          <p:cNvSpPr>
            <a:spLocks noGrp="1"/>
          </p:cNvSpPr>
          <p:nvPr>
            <p:ph type="sldNum" sz="quarter" idx="12"/>
          </p:nvPr>
        </p:nvSpPr>
        <p:spPr/>
        <p:txBody>
          <a:bodyPr rtlCol="0"/>
          <a:lstStyle/>
          <a:p>
            <a:pPr rtl="0"/>
            <a:fld id="{022B156B-59AE-415F-B24B-8756D48BB977}" type="slidenum">
              <a:rPr lang="lt-LT" smtClean="0"/>
              <a:pPr/>
              <a:t>‹#›</a:t>
            </a:fld>
            <a:endParaRPr lang="lt-LT" dirty="0"/>
          </a:p>
        </p:txBody>
      </p:sp>
      <p:sp>
        <p:nvSpPr>
          <p:cNvPr id="7" name="6 poraštės vietos rezervavimo ženklas"/>
          <p:cNvSpPr>
            <a:spLocks noGrp="1"/>
          </p:cNvSpPr>
          <p:nvPr>
            <p:ph type="ftr" sz="quarter" idx="11"/>
          </p:nvPr>
        </p:nvSpPr>
        <p:spPr/>
        <p:txBody>
          <a:bodyPr rtlCol="0"/>
          <a:lstStyle/>
          <a:p>
            <a:pPr rtl="0"/>
            <a:endParaRPr lang="lt-LT" dirty="0"/>
          </a:p>
        </p:txBody>
      </p:sp>
      <p:sp>
        <p:nvSpPr>
          <p:cNvPr id="6" name="5 datos vietos rezervavimo ženklas"/>
          <p:cNvSpPr>
            <a:spLocks noGrp="1"/>
          </p:cNvSpPr>
          <p:nvPr>
            <p:ph type="dt" sz="half" idx="10"/>
          </p:nvPr>
        </p:nvSpPr>
        <p:spPr/>
        <p:txBody>
          <a:bodyPr rtlCol="0"/>
          <a:lstStyle>
            <a:lvl1pPr>
              <a:defRPr/>
            </a:lvl1pPr>
          </a:lstStyle>
          <a:p>
            <a:fld id="{20BDC52E-5CB4-41BD-A348-74B9354A7C63}" type="datetime1">
              <a:rPr lang="lt-LT" smtClean="0"/>
              <a:pPr/>
              <a:t>2018-11-20</a:t>
            </a:fld>
            <a:endParaRPr lang="lt-LT" dirty="0"/>
          </a:p>
        </p:txBody>
      </p:sp>
    </p:spTree>
    <p:extLst>
      <p:ext uri="{BB962C8B-B14F-4D97-AF65-F5344CB8AC3E}">
        <p14:creationId xmlns:p14="http://schemas.microsoft.com/office/powerpoint/2010/main" val="16819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1 pavadinimo vietos rezervavimo ženklas"/>
          <p:cNvSpPr>
            <a:spLocks noGrp="1"/>
          </p:cNvSpPr>
          <p:nvPr>
            <p:ph type="title"/>
          </p:nvPr>
        </p:nvSpPr>
        <p:spPr>
          <a:xfrm>
            <a:off x="1065212" y="304800"/>
            <a:ext cx="10058402" cy="1219200"/>
          </a:xfrm>
          <a:prstGeom prst="rect">
            <a:avLst/>
          </a:prstGeom>
        </p:spPr>
        <p:txBody>
          <a:bodyPr vert="horz" lIns="91440" tIns="45720" rIns="91440" bIns="45720" rtlCol="0" anchor="b">
            <a:normAutofit/>
          </a:bodyPr>
          <a:lstStyle/>
          <a:p>
            <a:pPr rtl="0"/>
            <a:r>
              <a:rPr lang="lt-LT" dirty="0"/>
              <a:t>Spustelėkite, jei norite redaguoti ruošinio pavadinimo stilių</a:t>
            </a:r>
          </a:p>
        </p:txBody>
      </p:sp>
      <p:sp>
        <p:nvSpPr>
          <p:cNvPr id="3" name="2 teksto vietos rezervavimo ženklas"/>
          <p:cNvSpPr>
            <a:spLocks noGrp="1"/>
          </p:cNvSpPr>
          <p:nvPr>
            <p:ph type="body" idx="1"/>
          </p:nvPr>
        </p:nvSpPr>
        <p:spPr>
          <a:xfrm>
            <a:off x="1065214" y="1752600"/>
            <a:ext cx="10058400" cy="4229100"/>
          </a:xfrm>
          <a:prstGeom prst="rect">
            <a:avLst/>
          </a:prstGeom>
        </p:spPr>
        <p:txBody>
          <a:bodyPr vert="horz" lIns="91440" tIns="45720" rIns="91440" bIns="45720" rtlCol="0">
            <a:normAutofit/>
          </a:bodyPr>
          <a:lstStyle/>
          <a:p>
            <a:pPr lvl="0" rtl="0"/>
            <a:r>
              <a:rPr lang="lt-LT" dirty="0"/>
              <a:t>Redaguoti šablono teksto stilius</a:t>
            </a:r>
          </a:p>
          <a:p>
            <a:pPr lvl="1" rtl="0"/>
            <a:r>
              <a:rPr lang="lt-LT" dirty="0"/>
              <a:t>Antras lygis</a:t>
            </a:r>
          </a:p>
          <a:p>
            <a:pPr lvl="2" rtl="0"/>
            <a:r>
              <a:rPr lang="lt-LT" dirty="0"/>
              <a:t>Trečias lygis</a:t>
            </a:r>
          </a:p>
          <a:p>
            <a:pPr lvl="3" rtl="0"/>
            <a:r>
              <a:rPr lang="lt-LT" dirty="0"/>
              <a:t>Ketvirtas lygis</a:t>
            </a:r>
          </a:p>
          <a:p>
            <a:pPr lvl="4" rtl="0"/>
            <a:r>
              <a:rPr lang="lt-LT" dirty="0"/>
              <a:t>Penktas lygis</a:t>
            </a:r>
          </a:p>
        </p:txBody>
      </p:sp>
      <p:sp>
        <p:nvSpPr>
          <p:cNvPr id="6" name="5 skaidrės numerio vietos rezervavimo ženklas"/>
          <p:cNvSpPr>
            <a:spLocks noGrp="1"/>
          </p:cNvSpPr>
          <p:nvPr>
            <p:ph type="sldNum" sz="quarter" idx="4"/>
          </p:nvPr>
        </p:nvSpPr>
        <p:spPr>
          <a:xfrm>
            <a:off x="1065213" y="6019801"/>
            <a:ext cx="762000" cy="228600"/>
          </a:xfrm>
          <a:prstGeom prst="rect">
            <a:avLst/>
          </a:prstGeom>
        </p:spPr>
        <p:txBody>
          <a:bodyPr vert="horz" lIns="91440" tIns="45720" rIns="91440" bIns="45720" rtlCol="0" anchor="ctr"/>
          <a:lstStyle>
            <a:lvl1pPr algn="l" rtl="0">
              <a:defRPr sz="1100">
                <a:solidFill>
                  <a:schemeClr val="tx1"/>
                </a:solidFill>
              </a:defRPr>
            </a:lvl1pPr>
          </a:lstStyle>
          <a:p>
            <a:pPr rtl="0"/>
            <a:fld id="{022B156B-59AE-415F-B24B-8756D48BB977}" type="slidenum">
              <a:rPr lang="lt-LT" smtClean="0"/>
              <a:pPr/>
              <a:t>‹#›</a:t>
            </a:fld>
            <a:endParaRPr lang="lt-LT" dirty="0"/>
          </a:p>
        </p:txBody>
      </p:sp>
      <p:sp>
        <p:nvSpPr>
          <p:cNvPr id="5" name="4 poraštės vietos rezervavimo ženklas"/>
          <p:cNvSpPr>
            <a:spLocks noGrp="1"/>
          </p:cNvSpPr>
          <p:nvPr>
            <p:ph type="ftr" sz="quarter" idx="3"/>
          </p:nvPr>
        </p:nvSpPr>
        <p:spPr>
          <a:xfrm>
            <a:off x="1979613" y="6019801"/>
            <a:ext cx="5943600" cy="228600"/>
          </a:xfrm>
          <a:prstGeom prst="rect">
            <a:avLst/>
          </a:prstGeom>
        </p:spPr>
        <p:txBody>
          <a:bodyPr vert="horz" lIns="91440" tIns="45720" rIns="91440" bIns="45720" rtlCol="0" anchor="ctr"/>
          <a:lstStyle>
            <a:lvl1pPr algn="l" rtl="0">
              <a:defRPr sz="1100">
                <a:solidFill>
                  <a:schemeClr val="tx1"/>
                </a:solidFill>
              </a:defRPr>
            </a:lvl1pPr>
          </a:lstStyle>
          <a:p>
            <a:pPr rtl="0"/>
            <a:endParaRPr lang="lt-LT" dirty="0"/>
          </a:p>
        </p:txBody>
      </p:sp>
      <p:sp>
        <p:nvSpPr>
          <p:cNvPr id="4" name="3 datos vietos rezervavimo ženklas"/>
          <p:cNvSpPr>
            <a:spLocks noGrp="1"/>
          </p:cNvSpPr>
          <p:nvPr>
            <p:ph type="dt" sz="half" idx="2"/>
          </p:nvPr>
        </p:nvSpPr>
        <p:spPr>
          <a:xfrm>
            <a:off x="8075611" y="6019801"/>
            <a:ext cx="1396260" cy="228600"/>
          </a:xfrm>
          <a:prstGeom prst="rect">
            <a:avLst/>
          </a:prstGeom>
        </p:spPr>
        <p:txBody>
          <a:bodyPr vert="horz" lIns="91440" tIns="45720" rIns="91440" bIns="45720" rtlCol="0" anchor="ctr"/>
          <a:lstStyle>
            <a:lvl1pPr algn="l" rtl="0">
              <a:defRPr sz="1100">
                <a:solidFill>
                  <a:schemeClr val="tx1"/>
                </a:solidFill>
              </a:defRPr>
            </a:lvl1pPr>
          </a:lstStyle>
          <a:p>
            <a:fld id="{D2F5F9F9-2C1D-4E2D-9128-93A86006EDA5}" type="datetime1">
              <a:rPr lang="lt-LT" smtClean="0"/>
              <a:pPr/>
              <a:t>2018-11-20</a:t>
            </a:fld>
            <a:endParaRPr lang="lt-LT" dirty="0"/>
          </a:p>
        </p:txBody>
      </p:sp>
    </p:spTree>
    <p:extLst>
      <p:ext uri="{BB962C8B-B14F-4D97-AF65-F5344CB8AC3E}">
        <p14:creationId xmlns:p14="http://schemas.microsoft.com/office/powerpoint/2010/main" val="13006304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 id="2147483656" r:id="rId11"/>
    <p:sldLayoutId id="2147483657" r:id="rId12"/>
    <p:sldLayoutId id="2147483658" r:id="rId13"/>
    <p:sldLayoutId id="2147483659" r:id="rId14"/>
  </p:sldLayoutIdLst>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xStyles>
    <p:titleStyle>
      <a:lvl1pPr algn="l" defTabSz="914400" rtl="0" eaLnBrk="1" latinLnBrk="0" hangingPunct="1">
        <a:lnSpc>
          <a:spcPct val="90000"/>
        </a:lnSpc>
        <a:spcBef>
          <a:spcPct val="0"/>
        </a:spcBef>
        <a:buNone/>
        <a:defRPr sz="3600" kern="1200">
          <a:solidFill>
            <a:schemeClr val="tx1">
              <a:lumMod val="50000"/>
            </a:schemeClr>
          </a:solidFill>
          <a:latin typeface="+mj-lt"/>
          <a:ea typeface="+mj-ea"/>
          <a:cs typeface="+mj-cs"/>
        </a:defRPr>
      </a:lvl1pPr>
    </p:titleStyle>
    <p:body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pavadinimas"/>
          <p:cNvSpPr>
            <a:spLocks noGrp="1"/>
          </p:cNvSpPr>
          <p:nvPr>
            <p:ph type="ctrTitle"/>
          </p:nvPr>
        </p:nvSpPr>
        <p:spPr/>
        <p:txBody>
          <a:bodyPr rtlCol="0"/>
          <a:lstStyle/>
          <a:p>
            <a:pPr algn="ctr" rtl="0"/>
            <a:r>
              <a:rPr lang="en-US" dirty="0">
                <a:solidFill>
                  <a:srgbClr val="7030A0"/>
                </a:solidFill>
              </a:rPr>
              <a:t>RECYCLING AT OUR SCHOOL AND IN OUR TOWN</a:t>
            </a:r>
            <a:endParaRPr lang="lt-LT" dirty="0">
              <a:solidFill>
                <a:srgbClr val="7030A0"/>
              </a:solidFill>
            </a:endParaRPr>
          </a:p>
        </p:txBody>
      </p:sp>
      <p:sp>
        <p:nvSpPr>
          <p:cNvPr id="3" name="2 paantraštė"/>
          <p:cNvSpPr>
            <a:spLocks noGrp="1"/>
          </p:cNvSpPr>
          <p:nvPr>
            <p:ph type="subTitle" idx="1"/>
          </p:nvPr>
        </p:nvSpPr>
        <p:spPr/>
        <p:txBody>
          <a:bodyPr rtlCol="0"/>
          <a:lstStyle/>
          <a:p>
            <a:pPr rtl="0"/>
            <a:r>
              <a:rPr lang="en-US" dirty="0" err="1"/>
              <a:t>Kedainiu</a:t>
            </a:r>
            <a:r>
              <a:rPr lang="en-US" dirty="0"/>
              <a:t> </a:t>
            </a:r>
            <a:r>
              <a:rPr lang="en-US" dirty="0" err="1"/>
              <a:t>specialioji</a:t>
            </a:r>
            <a:r>
              <a:rPr lang="en-US" dirty="0"/>
              <a:t> </a:t>
            </a:r>
            <a:r>
              <a:rPr lang="en-US" dirty="0" err="1"/>
              <a:t>mokykla</a:t>
            </a:r>
            <a:r>
              <a:rPr lang="en-US" dirty="0"/>
              <a:t>, Lithuania</a:t>
            </a:r>
          </a:p>
        </p:txBody>
      </p:sp>
    </p:spTree>
    <p:extLst>
      <p:ext uri="{BB962C8B-B14F-4D97-AF65-F5344CB8AC3E}">
        <p14:creationId xmlns:p14="http://schemas.microsoft.com/office/powerpoint/2010/main" val="769675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en-US" dirty="0">
                <a:solidFill>
                  <a:srgbClr val="7030A0"/>
                </a:solidFill>
              </a:rPr>
              <a:t>Beautiful roses from the boxes of the eggs</a:t>
            </a:r>
            <a:endParaRPr lang="lt-LT" dirty="0"/>
          </a:p>
        </p:txBody>
      </p:sp>
      <p:pic>
        <p:nvPicPr>
          <p:cNvPr id="5" name="Turinio vietos rezervavimo ženklas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065213" y="2061567"/>
            <a:ext cx="4954587" cy="3715940"/>
          </a:xfrm>
        </p:spPr>
      </p:pic>
      <p:pic>
        <p:nvPicPr>
          <p:cNvPr id="6" name="Turinio vietos rezervavimo ženklas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172200" y="2062758"/>
            <a:ext cx="4951413" cy="3713559"/>
          </a:xfrm>
        </p:spPr>
      </p:pic>
      <p:pic>
        <p:nvPicPr>
          <p:cNvPr id="7" name="Paveikslėlis 2"/>
          <p:cNvPicPr/>
          <p:nvPr/>
        </p:nvPicPr>
        <p:blipFill>
          <a:blip r:embed="rId4"/>
          <a:stretch>
            <a:fillRect/>
          </a:stretch>
        </p:blipFill>
        <p:spPr>
          <a:xfrm>
            <a:off x="7772332" y="6202782"/>
            <a:ext cx="4419668" cy="655218"/>
          </a:xfrm>
          <a:prstGeom prst="rect">
            <a:avLst/>
          </a:prstGeom>
        </p:spPr>
      </p:pic>
    </p:spTree>
    <p:extLst>
      <p:ext uri="{BB962C8B-B14F-4D97-AF65-F5344CB8AC3E}">
        <p14:creationId xmlns:p14="http://schemas.microsoft.com/office/powerpoint/2010/main" val="2937862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en-US" dirty="0">
                <a:solidFill>
                  <a:srgbClr val="7030A0"/>
                </a:solidFill>
              </a:rPr>
              <a:t>Beautiful roses from the boxes of the eggs</a:t>
            </a:r>
            <a:endParaRPr lang="lt-LT" dirty="0"/>
          </a:p>
        </p:txBody>
      </p:sp>
      <p:pic>
        <p:nvPicPr>
          <p:cNvPr id="5" name="Turinio vietos rezervavimo ženklas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065213" y="2061567"/>
            <a:ext cx="4954587" cy="3715940"/>
          </a:xfrm>
        </p:spPr>
      </p:pic>
      <p:pic>
        <p:nvPicPr>
          <p:cNvPr id="6" name="Turinio vietos rezervavimo ženklas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172200" y="2062758"/>
            <a:ext cx="4951413" cy="3713559"/>
          </a:xfrm>
        </p:spPr>
      </p:pic>
      <p:pic>
        <p:nvPicPr>
          <p:cNvPr id="7" name="Paveikslėlis 2"/>
          <p:cNvPicPr/>
          <p:nvPr/>
        </p:nvPicPr>
        <p:blipFill>
          <a:blip r:embed="rId4"/>
          <a:stretch>
            <a:fillRect/>
          </a:stretch>
        </p:blipFill>
        <p:spPr>
          <a:xfrm>
            <a:off x="7853900" y="6151267"/>
            <a:ext cx="4338100" cy="706733"/>
          </a:xfrm>
          <a:prstGeom prst="rect">
            <a:avLst/>
          </a:prstGeom>
        </p:spPr>
      </p:pic>
    </p:spTree>
    <p:extLst>
      <p:ext uri="{BB962C8B-B14F-4D97-AF65-F5344CB8AC3E}">
        <p14:creationId xmlns:p14="http://schemas.microsoft.com/office/powerpoint/2010/main" val="698033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en-US" dirty="0">
                <a:solidFill>
                  <a:srgbClr val="00B050"/>
                </a:solidFill>
              </a:rPr>
              <a:t>We are making nesting-box from plastic bottles</a:t>
            </a:r>
            <a:endParaRPr lang="lt-LT" dirty="0">
              <a:solidFill>
                <a:srgbClr val="00B050"/>
              </a:solidFill>
            </a:endParaRPr>
          </a:p>
        </p:txBody>
      </p:sp>
      <p:pic>
        <p:nvPicPr>
          <p:cNvPr id="5" name="Turinio vietos rezervavimo ženklas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065213" y="2061567"/>
            <a:ext cx="4954587" cy="3715940"/>
          </a:xfrm>
        </p:spPr>
      </p:pic>
      <p:pic>
        <p:nvPicPr>
          <p:cNvPr id="6" name="Turinio vietos rezervavimo ženklas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172200" y="2062758"/>
            <a:ext cx="4951413" cy="3713559"/>
          </a:xfrm>
        </p:spPr>
      </p:pic>
      <p:pic>
        <p:nvPicPr>
          <p:cNvPr id="7" name="Paveikslėlis 2"/>
          <p:cNvPicPr/>
          <p:nvPr/>
        </p:nvPicPr>
        <p:blipFill>
          <a:blip r:embed="rId4"/>
          <a:stretch>
            <a:fillRect/>
          </a:stretch>
        </p:blipFill>
        <p:spPr>
          <a:xfrm>
            <a:off x="8497843" y="6305813"/>
            <a:ext cx="3694157" cy="552187"/>
          </a:xfrm>
          <a:prstGeom prst="rect">
            <a:avLst/>
          </a:prstGeom>
        </p:spPr>
      </p:pic>
    </p:spTree>
    <p:extLst>
      <p:ext uri="{BB962C8B-B14F-4D97-AF65-F5344CB8AC3E}">
        <p14:creationId xmlns:p14="http://schemas.microsoft.com/office/powerpoint/2010/main" val="952981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en-US" dirty="0">
                <a:solidFill>
                  <a:srgbClr val="00B050"/>
                </a:solidFill>
              </a:rPr>
              <a:t>We are making nesting-box from plastic bottles</a:t>
            </a:r>
            <a:endParaRPr lang="lt-LT" dirty="0"/>
          </a:p>
        </p:txBody>
      </p:sp>
      <p:pic>
        <p:nvPicPr>
          <p:cNvPr id="5" name="Turinio vietos rezervavimo ženklas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972072" y="1825625"/>
            <a:ext cx="3140868" cy="4187825"/>
          </a:xfrm>
        </p:spPr>
      </p:pic>
      <p:pic>
        <p:nvPicPr>
          <p:cNvPr id="6" name="Turinio vietos rezervavimo ženklas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7077472" y="1825625"/>
            <a:ext cx="3140868" cy="4187825"/>
          </a:xfrm>
        </p:spPr>
      </p:pic>
      <p:pic>
        <p:nvPicPr>
          <p:cNvPr id="7" name="Paveikslėlis 2"/>
          <p:cNvPicPr/>
          <p:nvPr/>
        </p:nvPicPr>
        <p:blipFill>
          <a:blip r:embed="rId4"/>
          <a:stretch>
            <a:fillRect/>
          </a:stretch>
        </p:blipFill>
        <p:spPr>
          <a:xfrm>
            <a:off x="7810969" y="6357329"/>
            <a:ext cx="4381031" cy="500671"/>
          </a:xfrm>
          <a:prstGeom prst="rect">
            <a:avLst/>
          </a:prstGeom>
        </p:spPr>
      </p:pic>
    </p:spTree>
    <p:extLst>
      <p:ext uri="{BB962C8B-B14F-4D97-AF65-F5344CB8AC3E}">
        <p14:creationId xmlns:p14="http://schemas.microsoft.com/office/powerpoint/2010/main" val="1755924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en-US" dirty="0">
                <a:solidFill>
                  <a:srgbClr val="00B050"/>
                </a:solidFill>
              </a:rPr>
              <a:t>We are making nesting-box from plastic bottles</a:t>
            </a:r>
            <a:endParaRPr lang="lt-LT" dirty="0"/>
          </a:p>
        </p:txBody>
      </p:sp>
      <p:pic>
        <p:nvPicPr>
          <p:cNvPr id="5" name="Turinio vietos rezervavimo ženklas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065213" y="2061567"/>
            <a:ext cx="4954587" cy="3715940"/>
          </a:xfrm>
        </p:spPr>
      </p:pic>
      <p:pic>
        <p:nvPicPr>
          <p:cNvPr id="6" name="Turinio vietos rezervavimo ženklas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172200" y="2062758"/>
            <a:ext cx="4951413" cy="3713559"/>
          </a:xfrm>
        </p:spPr>
      </p:pic>
      <p:pic>
        <p:nvPicPr>
          <p:cNvPr id="7" name="Paveikslėlis 2"/>
          <p:cNvPicPr/>
          <p:nvPr/>
        </p:nvPicPr>
        <p:blipFill>
          <a:blip r:embed="rId4"/>
          <a:stretch>
            <a:fillRect/>
          </a:stretch>
        </p:blipFill>
        <p:spPr>
          <a:xfrm>
            <a:off x="8098598" y="6254298"/>
            <a:ext cx="4093402" cy="603702"/>
          </a:xfrm>
          <a:prstGeom prst="rect">
            <a:avLst/>
          </a:prstGeom>
        </p:spPr>
      </p:pic>
    </p:spTree>
    <p:extLst>
      <p:ext uri="{BB962C8B-B14F-4D97-AF65-F5344CB8AC3E}">
        <p14:creationId xmlns:p14="http://schemas.microsoft.com/office/powerpoint/2010/main" val="624988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 are </a:t>
            </a:r>
            <a:r>
              <a:rPr lang="lt-LT" dirty="0"/>
              <a:t>learning how to categorize </a:t>
            </a:r>
            <a:r>
              <a:rPr lang="en-US" dirty="0"/>
              <a:t>rubbish</a:t>
            </a: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065213" y="2061567"/>
            <a:ext cx="4954587" cy="3715940"/>
          </a:xfrm>
        </p:spPr>
      </p:pic>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172200" y="2062758"/>
            <a:ext cx="4951413" cy="3713559"/>
          </a:xfrm>
        </p:spPr>
      </p:pic>
      <p:pic>
        <p:nvPicPr>
          <p:cNvPr id="7" name="Paveikslėlis 2"/>
          <p:cNvPicPr/>
          <p:nvPr/>
        </p:nvPicPr>
        <p:blipFill>
          <a:blip r:embed="rId4"/>
          <a:stretch>
            <a:fillRect/>
          </a:stretch>
        </p:blipFill>
        <p:spPr>
          <a:xfrm>
            <a:off x="8098598" y="6254298"/>
            <a:ext cx="4093402" cy="603702"/>
          </a:xfrm>
          <a:prstGeom prst="rect">
            <a:avLst/>
          </a:prstGeom>
        </p:spPr>
      </p:pic>
    </p:spTree>
    <p:extLst>
      <p:ext uri="{BB962C8B-B14F-4D97-AF65-F5344CB8AC3E}">
        <p14:creationId xmlns:p14="http://schemas.microsoft.com/office/powerpoint/2010/main" val="3240064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 are </a:t>
            </a:r>
            <a:r>
              <a:rPr lang="lt-LT" dirty="0"/>
              <a:t>learning how to categorize </a:t>
            </a:r>
            <a:r>
              <a:rPr lang="en-US" dirty="0"/>
              <a:t>rubbish</a:t>
            </a: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065213" y="2061567"/>
            <a:ext cx="4954587" cy="3715940"/>
          </a:xfrm>
        </p:spPr>
      </p:pic>
      <p:pic>
        <p:nvPicPr>
          <p:cNvPr id="10" name="Content Placeholder 9"/>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172200" y="2062758"/>
            <a:ext cx="4951413" cy="3713559"/>
          </a:xfrm>
        </p:spPr>
      </p:pic>
      <p:pic>
        <p:nvPicPr>
          <p:cNvPr id="11" name="Paveikslėlis 2"/>
          <p:cNvPicPr/>
          <p:nvPr/>
        </p:nvPicPr>
        <p:blipFill>
          <a:blip r:embed="rId4"/>
          <a:stretch>
            <a:fillRect/>
          </a:stretch>
        </p:blipFill>
        <p:spPr>
          <a:xfrm>
            <a:off x="8098598" y="6254298"/>
            <a:ext cx="4093402" cy="603702"/>
          </a:xfrm>
          <a:prstGeom prst="rect">
            <a:avLst/>
          </a:prstGeom>
        </p:spPr>
      </p:pic>
    </p:spTree>
    <p:extLst>
      <p:ext uri="{BB962C8B-B14F-4D97-AF65-F5344CB8AC3E}">
        <p14:creationId xmlns:p14="http://schemas.microsoft.com/office/powerpoint/2010/main" val="1853621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Our training classes pupils built castles from paper boxes </a:t>
            </a: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065213" y="2061567"/>
            <a:ext cx="4954587" cy="3715940"/>
          </a:xfrm>
        </p:spPr>
      </p:pic>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172200" y="2062758"/>
            <a:ext cx="4951413" cy="3713559"/>
          </a:xfrm>
        </p:spPr>
      </p:pic>
      <p:pic>
        <p:nvPicPr>
          <p:cNvPr id="7" name="Paveikslėlis 2"/>
          <p:cNvPicPr/>
          <p:nvPr/>
        </p:nvPicPr>
        <p:blipFill>
          <a:blip r:embed="rId4"/>
          <a:stretch>
            <a:fillRect/>
          </a:stretch>
        </p:blipFill>
        <p:spPr>
          <a:xfrm>
            <a:off x="8098598" y="6254298"/>
            <a:ext cx="4093402" cy="603702"/>
          </a:xfrm>
          <a:prstGeom prst="rect">
            <a:avLst/>
          </a:prstGeom>
        </p:spPr>
      </p:pic>
    </p:spTree>
    <p:extLst>
      <p:ext uri="{BB962C8B-B14F-4D97-AF65-F5344CB8AC3E}">
        <p14:creationId xmlns:p14="http://schemas.microsoft.com/office/powerpoint/2010/main" val="3232099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Our training classes pupils built castles from paper boxes </a:t>
            </a:r>
          </a:p>
        </p:txBody>
      </p:sp>
      <p:pic>
        <p:nvPicPr>
          <p:cNvPr id="6" name="Content Placeholder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065213" y="2061567"/>
            <a:ext cx="4954587" cy="3715940"/>
          </a:xfrm>
        </p:spPr>
      </p:pic>
      <p:pic>
        <p:nvPicPr>
          <p:cNvPr id="7" name="Content Placeholder 6"/>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172200" y="2062758"/>
            <a:ext cx="4951413" cy="3713559"/>
          </a:xfrm>
        </p:spPr>
      </p:pic>
      <p:pic>
        <p:nvPicPr>
          <p:cNvPr id="8" name="Paveikslėlis 2"/>
          <p:cNvPicPr/>
          <p:nvPr/>
        </p:nvPicPr>
        <p:blipFill>
          <a:blip r:embed="rId4"/>
          <a:stretch>
            <a:fillRect/>
          </a:stretch>
        </p:blipFill>
        <p:spPr>
          <a:xfrm>
            <a:off x="8098598" y="6254298"/>
            <a:ext cx="4093402" cy="603702"/>
          </a:xfrm>
          <a:prstGeom prst="rect">
            <a:avLst/>
          </a:prstGeom>
        </p:spPr>
      </p:pic>
    </p:spTree>
    <p:extLst>
      <p:ext uri="{BB962C8B-B14F-4D97-AF65-F5344CB8AC3E}">
        <p14:creationId xmlns:p14="http://schemas.microsoft.com/office/powerpoint/2010/main" val="1208549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Our training classes pupils built castles from paper boxes </a:t>
            </a: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065213" y="2061567"/>
            <a:ext cx="4954587" cy="3715940"/>
          </a:xfrm>
        </p:spPr>
      </p:pic>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172200" y="2062758"/>
            <a:ext cx="4951413" cy="3713559"/>
          </a:xfrm>
        </p:spPr>
      </p:pic>
      <p:pic>
        <p:nvPicPr>
          <p:cNvPr id="7" name="Paveikslėlis 2"/>
          <p:cNvPicPr/>
          <p:nvPr/>
        </p:nvPicPr>
        <p:blipFill>
          <a:blip r:embed="rId4"/>
          <a:stretch>
            <a:fillRect/>
          </a:stretch>
        </p:blipFill>
        <p:spPr>
          <a:xfrm>
            <a:off x="8098598" y="6254298"/>
            <a:ext cx="4093402" cy="603702"/>
          </a:xfrm>
          <a:prstGeom prst="rect">
            <a:avLst/>
          </a:prstGeom>
        </p:spPr>
      </p:pic>
    </p:spTree>
    <p:extLst>
      <p:ext uri="{BB962C8B-B14F-4D97-AF65-F5344CB8AC3E}">
        <p14:creationId xmlns:p14="http://schemas.microsoft.com/office/powerpoint/2010/main" val="1252930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veikslėlis 1"/>
          <p:cNvPicPr>
            <a:picLocks noChangeAspect="1"/>
          </p:cNvPicPr>
          <p:nvPr/>
        </p:nvPicPr>
        <p:blipFill>
          <a:blip r:embed="rId2"/>
          <a:stretch>
            <a:fillRect/>
          </a:stretch>
        </p:blipFill>
        <p:spPr>
          <a:xfrm>
            <a:off x="1292695" y="1093810"/>
            <a:ext cx="4225397" cy="4155121"/>
          </a:xfrm>
          <a:prstGeom prst="rect">
            <a:avLst/>
          </a:prstGeom>
        </p:spPr>
      </p:pic>
      <p:pic>
        <p:nvPicPr>
          <p:cNvPr id="3" name="Paveikslėlis 2"/>
          <p:cNvPicPr/>
          <p:nvPr/>
        </p:nvPicPr>
        <p:blipFill>
          <a:blip r:embed="rId3"/>
          <a:stretch>
            <a:fillRect/>
          </a:stretch>
        </p:blipFill>
        <p:spPr>
          <a:xfrm>
            <a:off x="6089492" y="2577327"/>
            <a:ext cx="5705475" cy="1188085"/>
          </a:xfrm>
          <a:prstGeom prst="rect">
            <a:avLst/>
          </a:prstGeom>
        </p:spPr>
      </p:pic>
      <p:sp>
        <p:nvSpPr>
          <p:cNvPr id="4" name="Obdélník 3">
            <a:extLst>
              <a:ext uri="{FF2B5EF4-FFF2-40B4-BE49-F238E27FC236}">
                <a16:creationId xmlns:a16="http://schemas.microsoft.com/office/drawing/2014/main" id="{EAB9C235-C866-4ED0-8201-674F5E270293}"/>
              </a:ext>
            </a:extLst>
          </p:cNvPr>
          <p:cNvSpPr/>
          <p:nvPr/>
        </p:nvSpPr>
        <p:spPr>
          <a:xfrm>
            <a:off x="5518092" y="4174085"/>
            <a:ext cx="6096000" cy="970971"/>
          </a:xfrm>
          <a:prstGeom prst="rect">
            <a:avLst/>
          </a:prstGeom>
        </p:spPr>
        <p:txBody>
          <a:bodyPr>
            <a:spAutoFit/>
          </a:bodyPr>
          <a:lstStyle/>
          <a:p>
            <a:pPr>
              <a:lnSpc>
                <a:spcPct val="107000"/>
              </a:lnSpc>
              <a:spcAft>
                <a:spcPts val="800"/>
              </a:spcAft>
            </a:pPr>
            <a:r>
              <a:rPr lang="lt-LT" dirty="0">
                <a:solidFill>
                  <a:srgbClr val="333333"/>
                </a:solidFill>
                <a:latin typeface="Verdana" panose="020B0604030504040204" pitchFamily="34" charset="0"/>
                <a:ea typeface="Calibri" panose="020F0502020204030204" pitchFamily="34" charset="0"/>
                <a:cs typeface="Times New Roman" panose="02020603050405020304" pitchFamily="18" charset="0"/>
              </a:rPr>
              <a:t>"</a:t>
            </a:r>
            <a:r>
              <a:rPr lang="lt-LT" sz="1200" dirty="0">
                <a:solidFill>
                  <a:srgbClr val="333333"/>
                </a:solidFill>
                <a:latin typeface="Verdana" panose="020B0604030504040204" pitchFamily="34" charset="0"/>
                <a:ea typeface="Calibri" panose="020F0502020204030204" pitchFamily="34" charset="0"/>
                <a:cs typeface="Times New Roman" panose="02020603050405020304" pitchFamily="18" charset="0"/>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endParaRPr lang="cs-CZ"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32018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We are visiting recycling center in our town</a:t>
            </a: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065213" y="2061567"/>
            <a:ext cx="4954587" cy="3715940"/>
          </a:xfrm>
        </p:spPr>
      </p:pic>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172200" y="2062758"/>
            <a:ext cx="4951413" cy="3713559"/>
          </a:xfrm>
        </p:spPr>
      </p:pic>
      <p:pic>
        <p:nvPicPr>
          <p:cNvPr id="7" name="Paveikslėlis 2"/>
          <p:cNvPicPr/>
          <p:nvPr/>
        </p:nvPicPr>
        <p:blipFill>
          <a:blip r:embed="rId4"/>
          <a:stretch>
            <a:fillRect/>
          </a:stretch>
        </p:blipFill>
        <p:spPr>
          <a:xfrm>
            <a:off x="8098598" y="6254298"/>
            <a:ext cx="4093402" cy="603702"/>
          </a:xfrm>
          <a:prstGeom prst="rect">
            <a:avLst/>
          </a:prstGeom>
        </p:spPr>
      </p:pic>
    </p:spTree>
    <p:extLst>
      <p:ext uri="{BB962C8B-B14F-4D97-AF65-F5344CB8AC3E}">
        <p14:creationId xmlns:p14="http://schemas.microsoft.com/office/powerpoint/2010/main" val="3293452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We are visiting recycling center in our town</a:t>
            </a: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065213" y="2061567"/>
            <a:ext cx="4954587" cy="3715940"/>
          </a:xfrm>
        </p:spPr>
      </p:pic>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172200" y="2062758"/>
            <a:ext cx="4951413" cy="3713559"/>
          </a:xfrm>
        </p:spPr>
      </p:pic>
      <p:pic>
        <p:nvPicPr>
          <p:cNvPr id="7" name="Paveikslėlis 2"/>
          <p:cNvPicPr/>
          <p:nvPr/>
        </p:nvPicPr>
        <p:blipFill>
          <a:blip r:embed="rId4"/>
          <a:stretch>
            <a:fillRect/>
          </a:stretch>
        </p:blipFill>
        <p:spPr>
          <a:xfrm>
            <a:off x="8098598" y="6254298"/>
            <a:ext cx="4093402" cy="603702"/>
          </a:xfrm>
          <a:prstGeom prst="rect">
            <a:avLst/>
          </a:prstGeom>
        </p:spPr>
      </p:pic>
    </p:spTree>
    <p:extLst>
      <p:ext uri="{BB962C8B-B14F-4D97-AF65-F5344CB8AC3E}">
        <p14:creationId xmlns:p14="http://schemas.microsoft.com/office/powerpoint/2010/main" val="2609475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We are visiting recycling center in our town</a:t>
            </a: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065213" y="2061567"/>
            <a:ext cx="4954587" cy="3715940"/>
          </a:xfrm>
        </p:spPr>
      </p:pic>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172200" y="2062758"/>
            <a:ext cx="4951413" cy="3713559"/>
          </a:xfrm>
        </p:spPr>
      </p:pic>
      <p:pic>
        <p:nvPicPr>
          <p:cNvPr id="7" name="Paveikslėlis 2"/>
          <p:cNvPicPr/>
          <p:nvPr/>
        </p:nvPicPr>
        <p:blipFill>
          <a:blip r:embed="rId4"/>
          <a:stretch>
            <a:fillRect/>
          </a:stretch>
        </p:blipFill>
        <p:spPr>
          <a:xfrm>
            <a:off x="8098598" y="6254298"/>
            <a:ext cx="4093402" cy="603702"/>
          </a:xfrm>
          <a:prstGeom prst="rect">
            <a:avLst/>
          </a:prstGeom>
        </p:spPr>
      </p:pic>
    </p:spTree>
    <p:extLst>
      <p:ext uri="{BB962C8B-B14F-4D97-AF65-F5344CB8AC3E}">
        <p14:creationId xmlns:p14="http://schemas.microsoft.com/office/powerpoint/2010/main" val="273754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en-US" dirty="0">
                <a:solidFill>
                  <a:schemeClr val="accent5"/>
                </a:solidFill>
              </a:rPr>
              <a:t>Our wonderful flowers from newspapers</a:t>
            </a:r>
            <a:endParaRPr lang="lt-LT" dirty="0">
              <a:solidFill>
                <a:schemeClr val="accent5"/>
              </a:solidFill>
            </a:endParaRPr>
          </a:p>
        </p:txBody>
      </p:sp>
      <p:sp>
        <p:nvSpPr>
          <p:cNvPr id="3" name="Teksto vietos rezervavimo ženklas 2"/>
          <p:cNvSpPr>
            <a:spLocks noGrp="1"/>
          </p:cNvSpPr>
          <p:nvPr>
            <p:ph type="body" idx="1"/>
          </p:nvPr>
        </p:nvSpPr>
        <p:spPr/>
        <p:txBody>
          <a:bodyPr/>
          <a:lstStyle/>
          <a:p>
            <a:pPr algn="ctr"/>
            <a:r>
              <a:rPr lang="en-US" dirty="0">
                <a:solidFill>
                  <a:srgbClr val="FF0000"/>
                </a:solidFill>
              </a:rPr>
              <a:t>We need old newspapers</a:t>
            </a:r>
            <a:endParaRPr lang="lt-LT" dirty="0">
              <a:solidFill>
                <a:srgbClr val="FF0000"/>
              </a:solidFill>
            </a:endParaRPr>
          </a:p>
        </p:txBody>
      </p:sp>
      <p:pic>
        <p:nvPicPr>
          <p:cNvPr id="7" name="Turinio vietos rezervavimo ženklas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1230312" y="2505075"/>
            <a:ext cx="4635500" cy="3476625"/>
          </a:xfrm>
        </p:spPr>
      </p:pic>
      <p:sp>
        <p:nvSpPr>
          <p:cNvPr id="5" name="Teksto vietos rezervavimo ženklas 4"/>
          <p:cNvSpPr>
            <a:spLocks noGrp="1"/>
          </p:cNvSpPr>
          <p:nvPr>
            <p:ph type="body" sz="quarter" idx="3"/>
          </p:nvPr>
        </p:nvSpPr>
        <p:spPr/>
        <p:txBody>
          <a:bodyPr/>
          <a:lstStyle/>
          <a:p>
            <a:pPr algn="ctr"/>
            <a:r>
              <a:rPr lang="en-US" dirty="0">
                <a:solidFill>
                  <a:srgbClr val="FF0000"/>
                </a:solidFill>
              </a:rPr>
              <a:t>Glue</a:t>
            </a:r>
            <a:endParaRPr lang="lt-LT" dirty="0">
              <a:solidFill>
                <a:srgbClr val="FF0000"/>
              </a:solidFill>
            </a:endParaRPr>
          </a:p>
        </p:txBody>
      </p:sp>
      <p:pic>
        <p:nvPicPr>
          <p:cNvPr id="8" name="Turinio vietos rezervavimo ženklas 7"/>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6332537" y="2505075"/>
            <a:ext cx="4635500" cy="3476625"/>
          </a:xfrm>
        </p:spPr>
      </p:pic>
      <p:pic>
        <p:nvPicPr>
          <p:cNvPr id="9" name="Paveikslėlis 2"/>
          <p:cNvPicPr/>
          <p:nvPr/>
        </p:nvPicPr>
        <p:blipFill>
          <a:blip r:embed="rId4"/>
          <a:stretch>
            <a:fillRect/>
          </a:stretch>
        </p:blipFill>
        <p:spPr>
          <a:xfrm>
            <a:off x="7723031" y="6209764"/>
            <a:ext cx="4468969" cy="682580"/>
          </a:xfrm>
          <a:prstGeom prst="rect">
            <a:avLst/>
          </a:prstGeom>
        </p:spPr>
      </p:pic>
    </p:spTree>
    <p:extLst>
      <p:ext uri="{BB962C8B-B14F-4D97-AF65-F5344CB8AC3E}">
        <p14:creationId xmlns:p14="http://schemas.microsoft.com/office/powerpoint/2010/main" val="4214525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en-US" dirty="0">
                <a:solidFill>
                  <a:schemeClr val="accent5"/>
                </a:solidFill>
              </a:rPr>
              <a:t>Our wonderful flowers from newspapers</a:t>
            </a:r>
            <a:endParaRPr lang="lt-LT" dirty="0"/>
          </a:p>
        </p:txBody>
      </p:sp>
      <p:pic>
        <p:nvPicPr>
          <p:cNvPr id="8" name="Turinio vietos rezervavimo ženklas 7"/>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172200" y="2062758"/>
            <a:ext cx="4951413" cy="3713559"/>
          </a:xfrm>
        </p:spPr>
      </p:pic>
      <p:pic>
        <p:nvPicPr>
          <p:cNvPr id="7" name="Turinio vietos rezervavimo ženklas 6"/>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065213" y="2061567"/>
            <a:ext cx="4954587" cy="3715940"/>
          </a:xfrm>
        </p:spPr>
      </p:pic>
      <p:pic>
        <p:nvPicPr>
          <p:cNvPr id="5" name="Paveikslėlis 2"/>
          <p:cNvPicPr/>
          <p:nvPr/>
        </p:nvPicPr>
        <p:blipFill>
          <a:blip r:embed="rId4"/>
          <a:stretch>
            <a:fillRect/>
          </a:stretch>
        </p:blipFill>
        <p:spPr>
          <a:xfrm>
            <a:off x="7568485" y="6226936"/>
            <a:ext cx="4623515" cy="631064"/>
          </a:xfrm>
          <a:prstGeom prst="rect">
            <a:avLst/>
          </a:prstGeom>
        </p:spPr>
      </p:pic>
    </p:spTree>
    <p:extLst>
      <p:ext uri="{BB962C8B-B14F-4D97-AF65-F5344CB8AC3E}">
        <p14:creationId xmlns:p14="http://schemas.microsoft.com/office/powerpoint/2010/main" val="1554047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en-US" dirty="0">
                <a:solidFill>
                  <a:schemeClr val="accent5"/>
                </a:solidFill>
              </a:rPr>
              <a:t>Our wonderful flowers from newspapers</a:t>
            </a:r>
            <a:endParaRPr lang="lt-LT" dirty="0"/>
          </a:p>
        </p:txBody>
      </p:sp>
      <p:pic>
        <p:nvPicPr>
          <p:cNvPr id="5" name="Turinio vietos rezervavimo ženklas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065213" y="2061567"/>
            <a:ext cx="4954587" cy="3715940"/>
          </a:xfrm>
        </p:spPr>
      </p:pic>
      <p:pic>
        <p:nvPicPr>
          <p:cNvPr id="6" name="Turinio vietos rezervavimo ženklas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172200" y="2062758"/>
            <a:ext cx="4951413" cy="3713559"/>
          </a:xfrm>
        </p:spPr>
      </p:pic>
      <p:pic>
        <p:nvPicPr>
          <p:cNvPr id="7" name="Paveikslėlis 2"/>
          <p:cNvPicPr/>
          <p:nvPr/>
        </p:nvPicPr>
        <p:blipFill>
          <a:blip r:embed="rId4"/>
          <a:stretch>
            <a:fillRect/>
          </a:stretch>
        </p:blipFill>
        <p:spPr>
          <a:xfrm>
            <a:off x="8300366" y="6254298"/>
            <a:ext cx="3891634" cy="603702"/>
          </a:xfrm>
          <a:prstGeom prst="rect">
            <a:avLst/>
          </a:prstGeom>
        </p:spPr>
      </p:pic>
    </p:spTree>
    <p:extLst>
      <p:ext uri="{BB962C8B-B14F-4D97-AF65-F5344CB8AC3E}">
        <p14:creationId xmlns:p14="http://schemas.microsoft.com/office/powerpoint/2010/main" val="2597685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en-US" dirty="0">
                <a:solidFill>
                  <a:schemeClr val="bg2">
                    <a:lumMod val="50000"/>
                  </a:schemeClr>
                </a:solidFill>
              </a:rPr>
              <a:t>Fashion show. Costumes are made from the old newspapers.</a:t>
            </a:r>
            <a:endParaRPr lang="lt-LT" dirty="0">
              <a:solidFill>
                <a:schemeClr val="bg2">
                  <a:lumMod val="50000"/>
                </a:schemeClr>
              </a:solidFill>
            </a:endParaRPr>
          </a:p>
        </p:txBody>
      </p:sp>
      <p:pic>
        <p:nvPicPr>
          <p:cNvPr id="5" name="Turinio vietos rezervavimo ženklas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065213" y="2061567"/>
            <a:ext cx="4954587" cy="3715940"/>
          </a:xfrm>
        </p:spPr>
      </p:pic>
      <p:pic>
        <p:nvPicPr>
          <p:cNvPr id="8" name="Turinio vietos rezervavimo ženklas 7"/>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172200" y="2062758"/>
            <a:ext cx="4951413" cy="3713559"/>
          </a:xfrm>
        </p:spPr>
      </p:pic>
      <p:pic>
        <p:nvPicPr>
          <p:cNvPr id="6" name="Paveikslėlis 2"/>
          <p:cNvPicPr/>
          <p:nvPr/>
        </p:nvPicPr>
        <p:blipFill>
          <a:blip r:embed="rId4"/>
          <a:stretch>
            <a:fillRect/>
          </a:stretch>
        </p:blipFill>
        <p:spPr>
          <a:xfrm>
            <a:off x="8158699" y="6292934"/>
            <a:ext cx="4033301" cy="565066"/>
          </a:xfrm>
          <a:prstGeom prst="rect">
            <a:avLst/>
          </a:prstGeom>
        </p:spPr>
      </p:pic>
    </p:spTree>
    <p:extLst>
      <p:ext uri="{BB962C8B-B14F-4D97-AF65-F5344CB8AC3E}">
        <p14:creationId xmlns:p14="http://schemas.microsoft.com/office/powerpoint/2010/main" val="3460769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en-US" dirty="0">
                <a:solidFill>
                  <a:srgbClr val="7030A0"/>
                </a:solidFill>
              </a:rPr>
              <a:t>Beautiful roses from the boxes of the eggs</a:t>
            </a:r>
            <a:endParaRPr lang="lt-LT" dirty="0">
              <a:solidFill>
                <a:srgbClr val="7030A0"/>
              </a:solidFill>
            </a:endParaRPr>
          </a:p>
        </p:txBody>
      </p:sp>
      <p:pic>
        <p:nvPicPr>
          <p:cNvPr id="5" name="Turinio vietos rezervavimo ženklas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972072" y="1825625"/>
            <a:ext cx="3140868" cy="4187825"/>
          </a:xfrm>
        </p:spPr>
      </p:pic>
      <p:pic>
        <p:nvPicPr>
          <p:cNvPr id="6" name="Turinio vietos rezervavimo ženklas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7077472" y="1825625"/>
            <a:ext cx="3140868" cy="4187825"/>
          </a:xfrm>
        </p:spPr>
      </p:pic>
      <p:pic>
        <p:nvPicPr>
          <p:cNvPr id="7" name="Paveikslėlis 2"/>
          <p:cNvPicPr/>
          <p:nvPr/>
        </p:nvPicPr>
        <p:blipFill>
          <a:blip r:embed="rId4"/>
          <a:stretch>
            <a:fillRect/>
          </a:stretch>
        </p:blipFill>
        <p:spPr>
          <a:xfrm>
            <a:off x="8356203" y="6099751"/>
            <a:ext cx="3835797" cy="758249"/>
          </a:xfrm>
          <a:prstGeom prst="rect">
            <a:avLst/>
          </a:prstGeom>
        </p:spPr>
      </p:pic>
    </p:spTree>
    <p:extLst>
      <p:ext uri="{BB962C8B-B14F-4D97-AF65-F5344CB8AC3E}">
        <p14:creationId xmlns:p14="http://schemas.microsoft.com/office/powerpoint/2010/main" val="985549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en-US" dirty="0">
                <a:solidFill>
                  <a:srgbClr val="7030A0"/>
                </a:solidFill>
              </a:rPr>
              <a:t>Beautiful roses from the boxes of the eggs</a:t>
            </a:r>
            <a:endParaRPr lang="lt-LT" dirty="0">
              <a:solidFill>
                <a:srgbClr val="7030A0"/>
              </a:solidFill>
            </a:endParaRPr>
          </a:p>
        </p:txBody>
      </p:sp>
      <p:pic>
        <p:nvPicPr>
          <p:cNvPr id="5" name="Turinio vietos rezervavimo ženklas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065213" y="2061567"/>
            <a:ext cx="4954587" cy="3715940"/>
          </a:xfrm>
        </p:spPr>
      </p:pic>
      <p:pic>
        <p:nvPicPr>
          <p:cNvPr id="6" name="Turinio vietos rezervavimo ženklas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172200" y="2062758"/>
            <a:ext cx="4951413" cy="3713559"/>
          </a:xfrm>
        </p:spPr>
      </p:pic>
      <p:pic>
        <p:nvPicPr>
          <p:cNvPr id="7" name="Paveikslėlis 2"/>
          <p:cNvPicPr/>
          <p:nvPr/>
        </p:nvPicPr>
        <p:blipFill>
          <a:blip r:embed="rId4"/>
          <a:stretch>
            <a:fillRect/>
          </a:stretch>
        </p:blipFill>
        <p:spPr>
          <a:xfrm>
            <a:off x="7669301" y="6315075"/>
            <a:ext cx="4522699" cy="526429"/>
          </a:xfrm>
          <a:prstGeom prst="rect">
            <a:avLst/>
          </a:prstGeom>
        </p:spPr>
      </p:pic>
    </p:spTree>
    <p:extLst>
      <p:ext uri="{BB962C8B-B14F-4D97-AF65-F5344CB8AC3E}">
        <p14:creationId xmlns:p14="http://schemas.microsoft.com/office/powerpoint/2010/main" val="4193923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en-US" dirty="0">
                <a:solidFill>
                  <a:srgbClr val="7030A0"/>
                </a:solidFill>
              </a:rPr>
              <a:t>Beautiful roses from the boxes of the eggs</a:t>
            </a:r>
            <a:endParaRPr lang="lt-LT" dirty="0"/>
          </a:p>
        </p:txBody>
      </p:sp>
      <p:pic>
        <p:nvPicPr>
          <p:cNvPr id="5" name="Turinio vietos rezervavimo ženklas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972072" y="1825625"/>
            <a:ext cx="3140868" cy="4187825"/>
          </a:xfrm>
        </p:spPr>
      </p:pic>
      <p:pic>
        <p:nvPicPr>
          <p:cNvPr id="6" name="Turinio vietos rezervavimo ženklas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7077472" y="1825625"/>
            <a:ext cx="3140868" cy="4187825"/>
          </a:xfrm>
        </p:spPr>
      </p:pic>
      <p:pic>
        <p:nvPicPr>
          <p:cNvPr id="7" name="Paveikslėlis 2"/>
          <p:cNvPicPr/>
          <p:nvPr/>
        </p:nvPicPr>
        <p:blipFill>
          <a:blip r:embed="rId4"/>
          <a:stretch>
            <a:fillRect/>
          </a:stretch>
        </p:blipFill>
        <p:spPr>
          <a:xfrm>
            <a:off x="8081426" y="6305814"/>
            <a:ext cx="4110574" cy="552186"/>
          </a:xfrm>
          <a:prstGeom prst="rect">
            <a:avLst/>
          </a:prstGeom>
        </p:spPr>
      </p:pic>
    </p:spTree>
    <p:extLst>
      <p:ext uri="{BB962C8B-B14F-4D97-AF65-F5344CB8AC3E}">
        <p14:creationId xmlns:p14="http://schemas.microsoft.com/office/powerpoint/2010/main" val="2449786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theme/theme1.xml><?xml version="1.0" encoding="utf-8"?>
<a:theme xmlns:a="http://schemas.openxmlformats.org/drawingml/2006/main" name="Gamtos iliustracija 16 x 9">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9532645_TF03431377_TF03431377" id="{3AC21623-2CF0-4901-AA8D-5B8DAA5225EE}" vid="{E058F9D1-EC2C-4CFF-B5B1-A111EA4C3F80}"/>
    </a:ext>
  </a:extLst>
</a:theme>
</file>

<file path=ppt/theme/theme2.xml><?xml version="1.0" encoding="utf-8"?>
<a:theme xmlns:a="http://schemas.openxmlformats.org/drawingml/2006/main" name="„Office“ tema">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ema">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Pateiktis gamtos tema su iliustruotu kraštovaizdžiu (plačiaekranė)</Template>
  <TotalTime>55</TotalTime>
  <Words>221</Words>
  <Application>Microsoft Office PowerPoint</Application>
  <PresentationFormat>Širokoúhlá obrazovka</PresentationFormat>
  <Paragraphs>26</Paragraphs>
  <Slides>22</Slides>
  <Notes>1</Notes>
  <HiddenSlides>0</HiddenSlides>
  <MMClips>0</MMClips>
  <ScaleCrop>false</ScaleCrop>
  <HeadingPairs>
    <vt:vector size="6" baseType="variant">
      <vt:variant>
        <vt:lpstr>Použitá písma</vt:lpstr>
      </vt:variant>
      <vt:variant>
        <vt:i4>5</vt:i4>
      </vt:variant>
      <vt:variant>
        <vt:lpstr>Motiv</vt:lpstr>
      </vt:variant>
      <vt:variant>
        <vt:i4>1</vt:i4>
      </vt:variant>
      <vt:variant>
        <vt:lpstr>Nadpisy snímků</vt:lpstr>
      </vt:variant>
      <vt:variant>
        <vt:i4>22</vt:i4>
      </vt:variant>
    </vt:vector>
  </HeadingPairs>
  <TitlesOfParts>
    <vt:vector size="28" baseType="lpstr">
      <vt:lpstr>Arial</vt:lpstr>
      <vt:lpstr>Calibri</vt:lpstr>
      <vt:lpstr>Segoe Print</vt:lpstr>
      <vt:lpstr>Times New Roman</vt:lpstr>
      <vt:lpstr>Verdana</vt:lpstr>
      <vt:lpstr>Gamtos iliustracija 16 x 9</vt:lpstr>
      <vt:lpstr>RECYCLING AT OUR SCHOOL AND IN OUR TOWN</vt:lpstr>
      <vt:lpstr>Prezentace aplikace PowerPoint</vt:lpstr>
      <vt:lpstr>Our wonderful flowers from newspapers</vt:lpstr>
      <vt:lpstr>Our wonderful flowers from newspapers</vt:lpstr>
      <vt:lpstr>Our wonderful flowers from newspapers</vt:lpstr>
      <vt:lpstr>Fashion show. Costumes are made from the old newspapers.</vt:lpstr>
      <vt:lpstr>Beautiful roses from the boxes of the eggs</vt:lpstr>
      <vt:lpstr>Beautiful roses from the boxes of the eggs</vt:lpstr>
      <vt:lpstr>Beautiful roses from the boxes of the eggs</vt:lpstr>
      <vt:lpstr>Beautiful roses from the boxes of the eggs</vt:lpstr>
      <vt:lpstr>Beautiful roses from the boxes of the eggs</vt:lpstr>
      <vt:lpstr>We are making nesting-box from plastic bottles</vt:lpstr>
      <vt:lpstr>We are making nesting-box from plastic bottles</vt:lpstr>
      <vt:lpstr>We are making nesting-box from plastic bottles</vt:lpstr>
      <vt:lpstr>We are learning how to categorize rubbish</vt:lpstr>
      <vt:lpstr>We are learning how to categorize rubbish</vt:lpstr>
      <vt:lpstr>Our training classes pupils built castles from paper boxes </vt:lpstr>
      <vt:lpstr>Our training classes pupils built castles from paper boxes </vt:lpstr>
      <vt:lpstr>Our training classes pupils built castles from paper boxes </vt:lpstr>
      <vt:lpstr>We are visiting recycling center in our town</vt:lpstr>
      <vt:lpstr>We are visiting recycling center in our town</vt:lpstr>
      <vt:lpstr>We are visiting recycling center in our town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RECYCLING AT OUR SCHOOL IN OUR TOWN</dc:title>
  <dc:creator>SM10</dc:creator>
  <cp:lastModifiedBy>therova</cp:lastModifiedBy>
  <cp:revision>9</cp:revision>
  <dcterms:created xsi:type="dcterms:W3CDTF">2017-05-11T12:54:21Z</dcterms:created>
  <dcterms:modified xsi:type="dcterms:W3CDTF">2018-11-20T08:32:54Z</dcterms:modified>
</cp:coreProperties>
</file>