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30" r:id="rId1"/>
  </p:sldMasterIdLst>
  <p:notesMasterIdLst>
    <p:notesMasterId r:id="rId24"/>
  </p:notesMasterIdLst>
  <p:sldIdLst>
    <p:sldId id="283" r:id="rId2"/>
    <p:sldId id="294" r:id="rId3"/>
    <p:sldId id="256" r:id="rId4"/>
    <p:sldId id="284" r:id="rId5"/>
    <p:sldId id="287" r:id="rId6"/>
    <p:sldId id="285" r:id="rId7"/>
    <p:sldId id="270" r:id="rId8"/>
    <p:sldId id="267" r:id="rId9"/>
    <p:sldId id="271" r:id="rId10"/>
    <p:sldId id="286" r:id="rId11"/>
    <p:sldId id="275" r:id="rId12"/>
    <p:sldId id="280" r:id="rId13"/>
    <p:sldId id="276" r:id="rId14"/>
    <p:sldId id="279" r:id="rId15"/>
    <p:sldId id="288" r:id="rId16"/>
    <p:sldId id="278" r:id="rId17"/>
    <p:sldId id="290" r:id="rId18"/>
    <p:sldId id="292" r:id="rId19"/>
    <p:sldId id="289" r:id="rId20"/>
    <p:sldId id="291" r:id="rId21"/>
    <p:sldId id="293" r:id="rId22"/>
    <p:sldId id="282" r:id="rId23"/>
  </p:sldIdLst>
  <p:sldSz cx="9144000" cy="6858000" type="screen4x3"/>
  <p:notesSz cx="6858000" cy="9144000"/>
  <p:defaultText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1" initials="U1" lastIdx="0" clrIdx="0">
    <p:extLst>
      <p:ext uri="{19B8F6BF-5375-455C-9EA6-DF929625EA0E}">
        <p15:presenceInfo xmlns:p15="http://schemas.microsoft.com/office/powerpoint/2012/main" userId="User 1"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Stile medio 2 - Colore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Stile medio 2 - Colore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BC89EF96-8CEA-46FF-86C4-4CE0E7609802}" styleName="Stile chiaro 3 - Colore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3B4B98B0-60AC-42C2-AFA5-B58CD77FA1E5}" styleName="Stile chiaro 1 - Colore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69C7853C-536D-4A76-A0AE-DD22124D55A5}" styleName="Stile con tema 1 - Colore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01" d="100"/>
          <a:sy n="101" d="100"/>
        </p:scale>
        <p:origin x="294" y="108"/>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commentAuthors" Target="commentAuthor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intestazione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it-IT"/>
          </a:p>
        </p:txBody>
      </p:sp>
      <p:sp>
        <p:nvSpPr>
          <p:cNvPr id="3" name="Segnaposto data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A38A23B-5967-4F72-869E-BDA0407C04B5}" type="datetimeFigureOut">
              <a:rPr lang="it-IT" smtClean="0"/>
              <a:t>20/11/2018</a:t>
            </a:fld>
            <a:endParaRPr lang="it-IT"/>
          </a:p>
        </p:txBody>
      </p:sp>
      <p:sp>
        <p:nvSpPr>
          <p:cNvPr id="4" name="Segnaposto immagine diapositiva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it-IT"/>
          </a:p>
        </p:txBody>
      </p:sp>
      <p:sp>
        <p:nvSpPr>
          <p:cNvPr id="5" name="Segnaposto note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6" name="Segnaposto piè di pagina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it-IT"/>
          </a:p>
        </p:txBody>
      </p:sp>
      <p:sp>
        <p:nvSpPr>
          <p:cNvPr id="7" name="Segnaposto numero diapositiva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C117904-CA8D-4D08-ACAA-571B14011EDA}" type="slidenum">
              <a:rPr lang="it-IT" smtClean="0"/>
              <a:t>‹#›</a:t>
            </a:fld>
            <a:endParaRPr lang="it-IT"/>
          </a:p>
        </p:txBody>
      </p:sp>
    </p:spTree>
    <p:extLst>
      <p:ext uri="{BB962C8B-B14F-4D97-AF65-F5344CB8AC3E}">
        <p14:creationId xmlns:p14="http://schemas.microsoft.com/office/powerpoint/2010/main" val="63682371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10"/>
          </p:nvPr>
        </p:nvSpPr>
        <p:spPr/>
        <p:txBody>
          <a:bodyPr/>
          <a:lstStyle/>
          <a:p>
            <a:fld id="{AC117904-CA8D-4D08-ACAA-571B14011EDA}" type="slidenum">
              <a:rPr lang="it-IT" smtClean="0"/>
              <a:t>3</a:t>
            </a:fld>
            <a:endParaRPr lang="it-IT"/>
          </a:p>
        </p:txBody>
      </p:sp>
    </p:spTree>
    <p:extLst>
      <p:ext uri="{BB962C8B-B14F-4D97-AF65-F5344CB8AC3E}">
        <p14:creationId xmlns:p14="http://schemas.microsoft.com/office/powerpoint/2010/main" val="308378216"/>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Diapositiva titolo">
    <p:spTree>
      <p:nvGrpSpPr>
        <p:cNvPr id="1" name=""/>
        <p:cNvGrpSpPr/>
        <p:nvPr/>
      </p:nvGrpSpPr>
      <p:grpSpPr>
        <a:xfrm>
          <a:off x="0" y="0"/>
          <a:ext cx="0" cy="0"/>
          <a:chOff x="0" y="0"/>
          <a:chExt cx="0" cy="0"/>
        </a:xfrm>
      </p:grpSpPr>
      <p:grpSp>
        <p:nvGrpSpPr>
          <p:cNvPr id="18" name="Group 17"/>
          <p:cNvGrpSpPr/>
          <p:nvPr/>
        </p:nvGrpSpPr>
        <p:grpSpPr>
          <a:xfrm>
            <a:off x="0" y="0"/>
            <a:ext cx="9144677" cy="6858000"/>
            <a:chOff x="0" y="0"/>
            <a:chExt cx="9144677" cy="6858000"/>
          </a:xfrm>
        </p:grpSpPr>
        <p:pic>
          <p:nvPicPr>
            <p:cNvPr id="8" name="Picture 7" descr="SD-PanelTitle-R1.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11" name="Rectangle 10"/>
            <p:cNvSpPr/>
            <p:nvPr/>
          </p:nvSpPr>
          <p:spPr>
            <a:xfrm>
              <a:off x="1515532" y="1520422"/>
              <a:ext cx="6112935" cy="3818468"/>
            </a:xfrm>
            <a:prstGeom prst="rect">
              <a:avLst/>
            </a:prstGeom>
            <a:noFill/>
            <a:ln w="15875" cap="flat">
              <a:miter lim="800000"/>
            </a:ln>
          </p:spPr>
          <p:style>
            <a:lnRef idx="1">
              <a:schemeClr val="accent1"/>
            </a:lnRef>
            <a:fillRef idx="3">
              <a:schemeClr val="accent1"/>
            </a:fillRef>
            <a:effectRef idx="2">
              <a:schemeClr val="accent1"/>
            </a:effectRef>
            <a:fontRef idx="minor">
              <a:schemeClr val="lt1"/>
            </a:fontRef>
          </p:style>
        </p:sp>
        <p:pic>
          <p:nvPicPr>
            <p:cNvPr id="12" name="Picture 11" descr="HDRibbonTitle-UniformTrim.png"/>
            <p:cNvPicPr>
              <a:picLocks noChangeAspect="1"/>
            </p:cNvPicPr>
            <p:nvPr/>
          </p:nvPicPr>
          <p:blipFill rotWithShape="1">
            <a:blip r:embed="rId3">
              <a:extLst>
                <a:ext uri="{28A0092B-C50C-407E-A947-70E740481C1C}">
                  <a14:useLocalDpi xmlns:a14="http://schemas.microsoft.com/office/drawing/2010/main" val="0"/>
                </a:ext>
              </a:extLst>
            </a:blip>
            <a:srcRect l="-2" r="47959"/>
            <a:stretch/>
          </p:blipFill>
          <p:spPr>
            <a:xfrm>
              <a:off x="0" y="3128434"/>
              <a:ext cx="1664208" cy="612648"/>
            </a:xfrm>
            <a:prstGeom prst="rect">
              <a:avLst/>
            </a:prstGeom>
          </p:spPr>
        </p:pic>
        <p:pic>
          <p:nvPicPr>
            <p:cNvPr id="13" name="Picture 12" descr="HDRibbonTitle-UniformTrim.png"/>
            <p:cNvPicPr>
              <a:picLocks noChangeAspect="1"/>
            </p:cNvPicPr>
            <p:nvPr/>
          </p:nvPicPr>
          <p:blipFill rotWithShape="1">
            <a:blip r:embed="rId3">
              <a:extLst>
                <a:ext uri="{28A0092B-C50C-407E-A947-70E740481C1C}">
                  <a14:useLocalDpi xmlns:a14="http://schemas.microsoft.com/office/drawing/2010/main" val="0"/>
                </a:ext>
              </a:extLst>
            </a:blip>
            <a:srcRect l="-2" r="47959"/>
            <a:stretch/>
          </p:blipFill>
          <p:spPr>
            <a:xfrm>
              <a:off x="7480469" y="3128434"/>
              <a:ext cx="1664208" cy="612648"/>
            </a:xfrm>
            <a:prstGeom prst="rect">
              <a:avLst/>
            </a:prstGeom>
          </p:spPr>
        </p:pic>
      </p:grpSp>
      <p:sp>
        <p:nvSpPr>
          <p:cNvPr id="2" name="Title 1"/>
          <p:cNvSpPr>
            <a:spLocks noGrp="1"/>
          </p:cNvSpPr>
          <p:nvPr>
            <p:ph type="ctrTitle"/>
          </p:nvPr>
        </p:nvSpPr>
        <p:spPr>
          <a:xfrm>
            <a:off x="1921934" y="1811863"/>
            <a:ext cx="5308866" cy="1515533"/>
          </a:xfrm>
        </p:spPr>
        <p:txBody>
          <a:bodyPr anchor="b">
            <a:noAutofit/>
          </a:bodyPr>
          <a:lstStyle>
            <a:lvl1pPr algn="ctr">
              <a:defRPr sz="4800">
                <a:effectLst/>
              </a:defRPr>
            </a:lvl1pPr>
          </a:lstStyle>
          <a:p>
            <a:r>
              <a:rPr lang="it-IT"/>
              <a:t>Fare clic per modificare lo stile del titolo</a:t>
            </a:r>
            <a:endParaRPr lang="en-US" dirty="0"/>
          </a:p>
        </p:txBody>
      </p:sp>
      <p:sp>
        <p:nvSpPr>
          <p:cNvPr id="3" name="Subtitle 2"/>
          <p:cNvSpPr>
            <a:spLocks noGrp="1"/>
          </p:cNvSpPr>
          <p:nvPr>
            <p:ph type="subTitle" idx="1"/>
          </p:nvPr>
        </p:nvSpPr>
        <p:spPr>
          <a:xfrm>
            <a:off x="1921934" y="3598327"/>
            <a:ext cx="5308866" cy="1377651"/>
          </a:xfrm>
        </p:spPr>
        <p:txBody>
          <a:bodyPr anchor="t">
            <a:normAutofit/>
          </a:bodyPr>
          <a:lstStyle>
            <a:lvl1pPr marL="0" indent="0" algn="ctr">
              <a:buNone/>
              <a:defRPr sz="20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it-IT"/>
              <a:t>Fare clic per modificare lo stile del sottotitolo dello schema</a:t>
            </a:r>
            <a:endParaRPr lang="en-US" dirty="0"/>
          </a:p>
        </p:txBody>
      </p:sp>
      <p:sp>
        <p:nvSpPr>
          <p:cNvPr id="4" name="Date Placeholder 3"/>
          <p:cNvSpPr>
            <a:spLocks noGrp="1"/>
          </p:cNvSpPr>
          <p:nvPr>
            <p:ph type="dt" sz="half" idx="10"/>
          </p:nvPr>
        </p:nvSpPr>
        <p:spPr>
          <a:xfrm>
            <a:off x="6065417" y="5054602"/>
            <a:ext cx="673276" cy="279400"/>
          </a:xfrm>
        </p:spPr>
        <p:txBody>
          <a:bodyPr/>
          <a:lstStyle/>
          <a:p>
            <a:fld id="{006B2A27-DDDA-4528-A465-864080EDAA86}" type="datetimeFigureOut">
              <a:rPr lang="it-IT" smtClean="0"/>
              <a:t>20/11/2018</a:t>
            </a:fld>
            <a:endParaRPr lang="it-IT"/>
          </a:p>
        </p:txBody>
      </p:sp>
      <p:sp>
        <p:nvSpPr>
          <p:cNvPr id="5" name="Footer Placeholder 4"/>
          <p:cNvSpPr>
            <a:spLocks noGrp="1"/>
          </p:cNvSpPr>
          <p:nvPr>
            <p:ph type="ftr" sz="quarter" idx="11"/>
          </p:nvPr>
        </p:nvSpPr>
        <p:spPr>
          <a:xfrm>
            <a:off x="1921934" y="5054602"/>
            <a:ext cx="4064860" cy="279400"/>
          </a:xfrm>
        </p:spPr>
        <p:txBody>
          <a:bodyPr/>
          <a:lstStyle/>
          <a:p>
            <a:endParaRPr lang="it-IT"/>
          </a:p>
        </p:txBody>
      </p:sp>
      <p:sp>
        <p:nvSpPr>
          <p:cNvPr id="6" name="Slide Number Placeholder 5"/>
          <p:cNvSpPr>
            <a:spLocks noGrp="1"/>
          </p:cNvSpPr>
          <p:nvPr>
            <p:ph type="sldNum" sz="quarter" idx="12"/>
          </p:nvPr>
        </p:nvSpPr>
        <p:spPr>
          <a:xfrm>
            <a:off x="6817317" y="5054602"/>
            <a:ext cx="413483" cy="279400"/>
          </a:xfrm>
        </p:spPr>
        <p:txBody>
          <a:bodyPr/>
          <a:lstStyle/>
          <a:p>
            <a:fld id="{E7359D38-3060-4685-849F-C97299E8633C}" type="slidenum">
              <a:rPr lang="it-IT" smtClean="0"/>
              <a:t>‹#›</a:t>
            </a:fld>
            <a:endParaRPr lang="it-IT"/>
          </a:p>
        </p:txBody>
      </p:sp>
      <p:cxnSp>
        <p:nvCxnSpPr>
          <p:cNvPr id="15" name="Straight Connector 14"/>
          <p:cNvCxnSpPr/>
          <p:nvPr/>
        </p:nvCxnSpPr>
        <p:spPr>
          <a:xfrm>
            <a:off x="2019825" y="3471329"/>
            <a:ext cx="5113083"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09413889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Immagine panoramica con didascalia">
    <p:spTree>
      <p:nvGrpSpPr>
        <p:cNvPr id="1" name=""/>
        <p:cNvGrpSpPr/>
        <p:nvPr/>
      </p:nvGrpSpPr>
      <p:grpSpPr>
        <a:xfrm>
          <a:off x="0" y="0"/>
          <a:ext cx="0" cy="0"/>
          <a:chOff x="0" y="0"/>
          <a:chExt cx="0" cy="0"/>
        </a:xfrm>
      </p:grpSpPr>
      <p:sp>
        <p:nvSpPr>
          <p:cNvPr id="2" name="Title 1"/>
          <p:cNvSpPr>
            <a:spLocks noGrp="1"/>
          </p:cNvSpPr>
          <p:nvPr>
            <p:ph type="title"/>
          </p:nvPr>
        </p:nvSpPr>
        <p:spPr>
          <a:xfrm>
            <a:off x="1176866" y="4815415"/>
            <a:ext cx="6798734" cy="566738"/>
          </a:xfrm>
        </p:spPr>
        <p:txBody>
          <a:bodyPr anchor="b">
            <a:normAutofit/>
          </a:bodyPr>
          <a:lstStyle>
            <a:lvl1pPr algn="ctr">
              <a:defRPr sz="2400" b="0"/>
            </a:lvl1pPr>
          </a:lstStyle>
          <a:p>
            <a:r>
              <a:rPr lang="it-IT"/>
              <a:t>Fare clic per modificare lo stile del titolo</a:t>
            </a:r>
            <a:endParaRPr lang="en-US" dirty="0"/>
          </a:p>
        </p:txBody>
      </p:sp>
      <p:sp>
        <p:nvSpPr>
          <p:cNvPr id="3" name="Picture Placeholder 2"/>
          <p:cNvSpPr>
            <a:spLocks noGrp="1" noChangeAspect="1"/>
          </p:cNvSpPr>
          <p:nvPr>
            <p:ph type="pic" idx="1"/>
          </p:nvPr>
        </p:nvSpPr>
        <p:spPr>
          <a:xfrm>
            <a:off x="1026260" y="1032933"/>
            <a:ext cx="7091482" cy="3361269"/>
          </a:xfrm>
          <a:prstGeom prst="roundRect">
            <a:avLst>
              <a:gd name="adj" fmla="val 0"/>
            </a:avLst>
          </a:prstGeom>
          <a:ln w="57150" cmpd="thickThin">
            <a:solidFill>
              <a:schemeClr val="tx1">
                <a:lumMod val="50000"/>
                <a:lumOff val="50000"/>
              </a:schemeClr>
            </a:solidFill>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it-IT"/>
              <a:t>Fare clic sull'icona per inserire un'immagine</a:t>
            </a:r>
            <a:endParaRPr lang="en-US" dirty="0"/>
          </a:p>
        </p:txBody>
      </p:sp>
      <p:sp>
        <p:nvSpPr>
          <p:cNvPr id="4" name="Text Placeholder 3"/>
          <p:cNvSpPr>
            <a:spLocks noGrp="1"/>
          </p:cNvSpPr>
          <p:nvPr>
            <p:ph type="body" sz="half" idx="2"/>
          </p:nvPr>
        </p:nvSpPr>
        <p:spPr>
          <a:xfrm>
            <a:off x="1176866" y="5382153"/>
            <a:ext cx="6798734" cy="493712"/>
          </a:xfrm>
        </p:spPr>
        <p:txBody>
          <a:bodyPr anchor="t">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a:t>Fare clic per modificare stili del testo dello schema</a:t>
            </a:r>
          </a:p>
        </p:txBody>
      </p:sp>
      <p:sp>
        <p:nvSpPr>
          <p:cNvPr id="5" name="Date Placeholder 4"/>
          <p:cNvSpPr>
            <a:spLocks noGrp="1"/>
          </p:cNvSpPr>
          <p:nvPr>
            <p:ph type="dt" sz="half" idx="10"/>
          </p:nvPr>
        </p:nvSpPr>
        <p:spPr/>
        <p:txBody>
          <a:bodyPr/>
          <a:lstStyle/>
          <a:p>
            <a:fld id="{006B2A27-DDDA-4528-A465-864080EDAA86}" type="datetimeFigureOut">
              <a:rPr lang="it-IT" smtClean="0"/>
              <a:t>20/11/2018</a:t>
            </a:fld>
            <a:endParaRPr lang="it-IT"/>
          </a:p>
        </p:txBody>
      </p:sp>
      <p:sp>
        <p:nvSpPr>
          <p:cNvPr id="6" name="Footer Placeholder 5"/>
          <p:cNvSpPr>
            <a:spLocks noGrp="1"/>
          </p:cNvSpPr>
          <p:nvPr>
            <p:ph type="ftr" sz="quarter" idx="11"/>
          </p:nvPr>
        </p:nvSpPr>
        <p:spPr/>
        <p:txBody>
          <a:bodyPr/>
          <a:lstStyle/>
          <a:p>
            <a:endParaRPr lang="it-IT"/>
          </a:p>
        </p:txBody>
      </p:sp>
      <p:sp>
        <p:nvSpPr>
          <p:cNvPr id="7" name="Slide Number Placeholder 6"/>
          <p:cNvSpPr>
            <a:spLocks noGrp="1"/>
          </p:cNvSpPr>
          <p:nvPr>
            <p:ph type="sldNum" sz="quarter" idx="12"/>
          </p:nvPr>
        </p:nvSpPr>
        <p:spPr/>
        <p:txBody>
          <a:bodyPr/>
          <a:lstStyle/>
          <a:p>
            <a:fld id="{E7359D38-3060-4685-849F-C97299E8633C}" type="slidenum">
              <a:rPr lang="it-IT" smtClean="0"/>
              <a:t>‹#›</a:t>
            </a:fld>
            <a:endParaRPr lang="it-IT"/>
          </a:p>
        </p:txBody>
      </p:sp>
    </p:spTree>
    <p:extLst>
      <p:ext uri="{BB962C8B-B14F-4D97-AF65-F5344CB8AC3E}">
        <p14:creationId xmlns:p14="http://schemas.microsoft.com/office/powerpoint/2010/main" val="344804052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olo e sottotitolo">
    <p:spTree>
      <p:nvGrpSpPr>
        <p:cNvPr id="1" name=""/>
        <p:cNvGrpSpPr/>
        <p:nvPr/>
      </p:nvGrpSpPr>
      <p:grpSpPr>
        <a:xfrm>
          <a:off x="0" y="0"/>
          <a:ext cx="0" cy="0"/>
          <a:chOff x="0" y="0"/>
          <a:chExt cx="0" cy="0"/>
        </a:xfrm>
      </p:grpSpPr>
      <p:sp>
        <p:nvSpPr>
          <p:cNvPr id="2" name="Title 1"/>
          <p:cNvSpPr>
            <a:spLocks noGrp="1"/>
          </p:cNvSpPr>
          <p:nvPr>
            <p:ph type="title"/>
          </p:nvPr>
        </p:nvSpPr>
        <p:spPr>
          <a:xfrm>
            <a:off x="1176866" y="906873"/>
            <a:ext cx="6798734" cy="3097860"/>
          </a:xfrm>
        </p:spPr>
        <p:txBody>
          <a:bodyPr anchor="ctr">
            <a:normAutofit/>
          </a:bodyPr>
          <a:lstStyle>
            <a:lvl1pPr algn="ctr">
              <a:defRPr sz="3200" b="0" cap="none"/>
            </a:lvl1pPr>
          </a:lstStyle>
          <a:p>
            <a:r>
              <a:rPr lang="it-IT"/>
              <a:t>Fare clic per modificare lo stile del titolo</a:t>
            </a:r>
            <a:endParaRPr lang="en-US" dirty="0"/>
          </a:p>
        </p:txBody>
      </p:sp>
      <p:sp>
        <p:nvSpPr>
          <p:cNvPr id="3" name="Text Placeholder 2"/>
          <p:cNvSpPr>
            <a:spLocks noGrp="1"/>
          </p:cNvSpPr>
          <p:nvPr>
            <p:ph type="body" idx="1"/>
          </p:nvPr>
        </p:nvSpPr>
        <p:spPr>
          <a:xfrm>
            <a:off x="1176865" y="4275666"/>
            <a:ext cx="6798736" cy="1600202"/>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it-IT"/>
              <a:t>Fare clic per modificare stili del testo dello schema</a:t>
            </a:r>
          </a:p>
        </p:txBody>
      </p:sp>
      <p:sp>
        <p:nvSpPr>
          <p:cNvPr id="4" name="Date Placeholder 3"/>
          <p:cNvSpPr>
            <a:spLocks noGrp="1"/>
          </p:cNvSpPr>
          <p:nvPr>
            <p:ph type="dt" sz="half" idx="10"/>
          </p:nvPr>
        </p:nvSpPr>
        <p:spPr/>
        <p:txBody>
          <a:bodyPr/>
          <a:lstStyle/>
          <a:p>
            <a:fld id="{006B2A27-DDDA-4528-A465-864080EDAA86}" type="datetimeFigureOut">
              <a:rPr lang="it-IT" smtClean="0"/>
              <a:t>20/11/2018</a:t>
            </a:fld>
            <a:endParaRPr lang="it-IT"/>
          </a:p>
        </p:txBody>
      </p:sp>
      <p:sp>
        <p:nvSpPr>
          <p:cNvPr id="5" name="Footer Placeholder 4"/>
          <p:cNvSpPr>
            <a:spLocks noGrp="1"/>
          </p:cNvSpPr>
          <p:nvPr>
            <p:ph type="ftr" sz="quarter" idx="11"/>
          </p:nvPr>
        </p:nvSpPr>
        <p:spPr/>
        <p:txBody>
          <a:bodyPr/>
          <a:lstStyle/>
          <a:p>
            <a:endParaRPr lang="it-IT"/>
          </a:p>
        </p:txBody>
      </p:sp>
      <p:sp>
        <p:nvSpPr>
          <p:cNvPr id="6" name="Slide Number Placeholder 5"/>
          <p:cNvSpPr>
            <a:spLocks noGrp="1"/>
          </p:cNvSpPr>
          <p:nvPr>
            <p:ph type="sldNum" sz="quarter" idx="12"/>
          </p:nvPr>
        </p:nvSpPr>
        <p:spPr/>
        <p:txBody>
          <a:bodyPr/>
          <a:lstStyle/>
          <a:p>
            <a:fld id="{E7359D38-3060-4685-849F-C97299E8633C}" type="slidenum">
              <a:rPr lang="it-IT" smtClean="0"/>
              <a:t>‹#›</a:t>
            </a:fld>
            <a:endParaRPr lang="it-IT"/>
          </a:p>
        </p:txBody>
      </p:sp>
      <p:cxnSp>
        <p:nvCxnSpPr>
          <p:cNvPr id="15" name="Straight Connector 14"/>
          <p:cNvCxnSpPr/>
          <p:nvPr/>
        </p:nvCxnSpPr>
        <p:spPr>
          <a:xfrm>
            <a:off x="1278465" y="4140199"/>
            <a:ext cx="6606425"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42516156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Citazione con didascalia">
    <p:spTree>
      <p:nvGrpSpPr>
        <p:cNvPr id="1" name=""/>
        <p:cNvGrpSpPr/>
        <p:nvPr/>
      </p:nvGrpSpPr>
      <p:grpSpPr>
        <a:xfrm>
          <a:off x="0" y="0"/>
          <a:ext cx="0" cy="0"/>
          <a:chOff x="0" y="0"/>
          <a:chExt cx="0" cy="0"/>
        </a:xfrm>
      </p:grpSpPr>
      <p:sp>
        <p:nvSpPr>
          <p:cNvPr id="2" name="Title 1"/>
          <p:cNvSpPr>
            <a:spLocks noGrp="1"/>
          </p:cNvSpPr>
          <p:nvPr>
            <p:ph type="title"/>
          </p:nvPr>
        </p:nvSpPr>
        <p:spPr>
          <a:xfrm>
            <a:off x="1334333" y="982132"/>
            <a:ext cx="6400250" cy="2370668"/>
          </a:xfrm>
        </p:spPr>
        <p:txBody>
          <a:bodyPr anchor="ctr">
            <a:normAutofit/>
          </a:bodyPr>
          <a:lstStyle>
            <a:lvl1pPr algn="ctr">
              <a:defRPr sz="3200" b="0" cap="none">
                <a:solidFill>
                  <a:schemeClr val="tx1"/>
                </a:solidFill>
              </a:defRPr>
            </a:lvl1pPr>
          </a:lstStyle>
          <a:p>
            <a:r>
              <a:rPr lang="it-IT"/>
              <a:t>Fare clic per modificare lo stile del titolo</a:t>
            </a:r>
            <a:endParaRPr lang="en-US" dirty="0"/>
          </a:p>
        </p:txBody>
      </p:sp>
      <p:sp>
        <p:nvSpPr>
          <p:cNvPr id="10" name="Text Placeholder 9"/>
          <p:cNvSpPr>
            <a:spLocks noGrp="1"/>
          </p:cNvSpPr>
          <p:nvPr>
            <p:ph type="body" sz="quarter" idx="13"/>
          </p:nvPr>
        </p:nvSpPr>
        <p:spPr>
          <a:xfrm>
            <a:off x="1600200" y="3352799"/>
            <a:ext cx="5892798" cy="651933"/>
          </a:xfrm>
        </p:spPr>
        <p:txBody>
          <a:bodyPr anchor="ctr">
            <a:normAutofit/>
          </a:bodyPr>
          <a:lstStyle>
            <a:lvl1pPr marL="0" indent="0" algn="r">
              <a:buFontTx/>
              <a:buNone/>
              <a:defRPr sz="1800"/>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it-IT"/>
              <a:t>Fare clic per modificare stili del testo dello schema</a:t>
            </a:r>
          </a:p>
        </p:txBody>
      </p:sp>
      <p:sp>
        <p:nvSpPr>
          <p:cNvPr id="3" name="Text Placeholder 2"/>
          <p:cNvSpPr>
            <a:spLocks noGrp="1"/>
          </p:cNvSpPr>
          <p:nvPr>
            <p:ph type="body" idx="1"/>
          </p:nvPr>
        </p:nvSpPr>
        <p:spPr>
          <a:xfrm>
            <a:off x="1176863" y="4343400"/>
            <a:ext cx="6798738" cy="1532467"/>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it-IT"/>
              <a:t>Fare clic per modificare stili del testo dello schema</a:t>
            </a:r>
          </a:p>
        </p:txBody>
      </p:sp>
      <p:sp>
        <p:nvSpPr>
          <p:cNvPr id="4" name="Date Placeholder 3"/>
          <p:cNvSpPr>
            <a:spLocks noGrp="1"/>
          </p:cNvSpPr>
          <p:nvPr>
            <p:ph type="dt" sz="half" idx="10"/>
          </p:nvPr>
        </p:nvSpPr>
        <p:spPr/>
        <p:txBody>
          <a:bodyPr/>
          <a:lstStyle/>
          <a:p>
            <a:fld id="{006B2A27-DDDA-4528-A465-864080EDAA86}" type="datetimeFigureOut">
              <a:rPr lang="it-IT" smtClean="0"/>
              <a:t>20/11/2018</a:t>
            </a:fld>
            <a:endParaRPr lang="it-IT"/>
          </a:p>
        </p:txBody>
      </p:sp>
      <p:sp>
        <p:nvSpPr>
          <p:cNvPr id="5" name="Footer Placeholder 4"/>
          <p:cNvSpPr>
            <a:spLocks noGrp="1"/>
          </p:cNvSpPr>
          <p:nvPr>
            <p:ph type="ftr" sz="quarter" idx="11"/>
          </p:nvPr>
        </p:nvSpPr>
        <p:spPr/>
        <p:txBody>
          <a:bodyPr/>
          <a:lstStyle/>
          <a:p>
            <a:endParaRPr lang="it-IT"/>
          </a:p>
        </p:txBody>
      </p:sp>
      <p:sp>
        <p:nvSpPr>
          <p:cNvPr id="6" name="Slide Number Placeholder 5"/>
          <p:cNvSpPr>
            <a:spLocks noGrp="1"/>
          </p:cNvSpPr>
          <p:nvPr>
            <p:ph type="sldNum" sz="quarter" idx="12"/>
          </p:nvPr>
        </p:nvSpPr>
        <p:spPr/>
        <p:txBody>
          <a:bodyPr/>
          <a:lstStyle/>
          <a:p>
            <a:fld id="{E7359D38-3060-4685-849F-C97299E8633C}" type="slidenum">
              <a:rPr lang="it-IT" smtClean="0"/>
              <a:t>‹#›</a:t>
            </a:fld>
            <a:endParaRPr lang="it-IT"/>
          </a:p>
        </p:txBody>
      </p:sp>
      <p:sp>
        <p:nvSpPr>
          <p:cNvPr id="14" name="TextBox 13"/>
          <p:cNvSpPr txBox="1"/>
          <p:nvPr/>
        </p:nvSpPr>
        <p:spPr>
          <a:xfrm>
            <a:off x="849969" y="905362"/>
            <a:ext cx="457319" cy="584776"/>
          </a:xfrm>
          <a:prstGeom prst="rect">
            <a:avLst/>
          </a:prstGeom>
        </p:spPr>
        <p:txBody>
          <a:bodyPr vert="horz" lIns="91440" tIns="45720" rIns="91440" bIns="45720" rtlCol="0" anchor="ctr">
            <a:noAutofit/>
          </a:bodyPr>
          <a:lstStyle/>
          <a:p>
            <a:pPr lvl="0"/>
            <a:r>
              <a:rPr lang="en-US" sz="7200" dirty="0">
                <a:solidFill>
                  <a:schemeClr val="tx1"/>
                </a:solidFill>
                <a:effectLst/>
              </a:rPr>
              <a:t>“</a:t>
            </a:r>
          </a:p>
        </p:txBody>
      </p:sp>
      <p:sp>
        <p:nvSpPr>
          <p:cNvPr id="15" name="TextBox 14"/>
          <p:cNvSpPr txBox="1"/>
          <p:nvPr/>
        </p:nvSpPr>
        <p:spPr>
          <a:xfrm>
            <a:off x="7633503" y="2827870"/>
            <a:ext cx="457319" cy="584776"/>
          </a:xfrm>
          <a:prstGeom prst="rect">
            <a:avLst/>
          </a:prstGeom>
        </p:spPr>
        <p:txBody>
          <a:bodyPr vert="horz" lIns="91440" tIns="45720" rIns="91440" bIns="45720" rtlCol="0" anchor="ctr">
            <a:noAutofit/>
          </a:bodyPr>
          <a:lstStyle/>
          <a:p>
            <a:pPr lvl="0" algn="r"/>
            <a:r>
              <a:rPr lang="en-US" sz="7200" dirty="0">
                <a:solidFill>
                  <a:schemeClr val="tx1"/>
                </a:solidFill>
                <a:effectLst/>
              </a:rPr>
              <a:t>”</a:t>
            </a:r>
          </a:p>
        </p:txBody>
      </p:sp>
      <p:cxnSp>
        <p:nvCxnSpPr>
          <p:cNvPr id="19" name="Straight Connector 18"/>
          <p:cNvCxnSpPr/>
          <p:nvPr/>
        </p:nvCxnSpPr>
        <p:spPr>
          <a:xfrm>
            <a:off x="1278466" y="4140199"/>
            <a:ext cx="6595534"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417984715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Scheda nome">
    <p:spTree>
      <p:nvGrpSpPr>
        <p:cNvPr id="1" name=""/>
        <p:cNvGrpSpPr/>
        <p:nvPr/>
      </p:nvGrpSpPr>
      <p:grpSpPr>
        <a:xfrm>
          <a:off x="0" y="0"/>
          <a:ext cx="0" cy="0"/>
          <a:chOff x="0" y="0"/>
          <a:chExt cx="0" cy="0"/>
        </a:xfrm>
      </p:grpSpPr>
      <p:sp>
        <p:nvSpPr>
          <p:cNvPr id="2" name="Title 1"/>
          <p:cNvSpPr>
            <a:spLocks noGrp="1"/>
          </p:cNvSpPr>
          <p:nvPr>
            <p:ph type="title"/>
          </p:nvPr>
        </p:nvSpPr>
        <p:spPr>
          <a:xfrm>
            <a:off x="1176869" y="3308581"/>
            <a:ext cx="6798728" cy="1468800"/>
          </a:xfrm>
        </p:spPr>
        <p:txBody>
          <a:bodyPr anchor="b">
            <a:normAutofit/>
          </a:bodyPr>
          <a:lstStyle>
            <a:lvl1pPr algn="l">
              <a:defRPr sz="3200" b="0" cap="none"/>
            </a:lvl1pPr>
          </a:lstStyle>
          <a:p>
            <a:r>
              <a:rPr lang="it-IT"/>
              <a:t>Fare clic per modificare lo stile del titolo</a:t>
            </a:r>
            <a:endParaRPr lang="en-US" dirty="0"/>
          </a:p>
        </p:txBody>
      </p:sp>
      <p:sp>
        <p:nvSpPr>
          <p:cNvPr id="3" name="Text Placeholder 2"/>
          <p:cNvSpPr>
            <a:spLocks noGrp="1"/>
          </p:cNvSpPr>
          <p:nvPr>
            <p:ph type="body" idx="1"/>
          </p:nvPr>
        </p:nvSpPr>
        <p:spPr>
          <a:xfrm>
            <a:off x="1176868" y="4777381"/>
            <a:ext cx="6798730" cy="860400"/>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it-IT"/>
              <a:t>Fare clic per modificare stili del testo dello schema</a:t>
            </a:r>
          </a:p>
        </p:txBody>
      </p:sp>
      <p:sp>
        <p:nvSpPr>
          <p:cNvPr id="4" name="Date Placeholder 3"/>
          <p:cNvSpPr>
            <a:spLocks noGrp="1"/>
          </p:cNvSpPr>
          <p:nvPr>
            <p:ph type="dt" sz="half" idx="10"/>
          </p:nvPr>
        </p:nvSpPr>
        <p:spPr/>
        <p:txBody>
          <a:bodyPr/>
          <a:lstStyle/>
          <a:p>
            <a:fld id="{006B2A27-DDDA-4528-A465-864080EDAA86}" type="datetimeFigureOut">
              <a:rPr lang="it-IT" smtClean="0"/>
              <a:t>20/11/2018</a:t>
            </a:fld>
            <a:endParaRPr lang="it-IT"/>
          </a:p>
        </p:txBody>
      </p:sp>
      <p:sp>
        <p:nvSpPr>
          <p:cNvPr id="5" name="Footer Placeholder 4"/>
          <p:cNvSpPr>
            <a:spLocks noGrp="1"/>
          </p:cNvSpPr>
          <p:nvPr>
            <p:ph type="ftr" sz="quarter" idx="11"/>
          </p:nvPr>
        </p:nvSpPr>
        <p:spPr/>
        <p:txBody>
          <a:bodyPr/>
          <a:lstStyle/>
          <a:p>
            <a:endParaRPr lang="it-IT"/>
          </a:p>
        </p:txBody>
      </p:sp>
      <p:sp>
        <p:nvSpPr>
          <p:cNvPr id="6" name="Slide Number Placeholder 5"/>
          <p:cNvSpPr>
            <a:spLocks noGrp="1"/>
          </p:cNvSpPr>
          <p:nvPr>
            <p:ph type="sldNum" sz="quarter" idx="12"/>
          </p:nvPr>
        </p:nvSpPr>
        <p:spPr/>
        <p:txBody>
          <a:bodyPr/>
          <a:lstStyle/>
          <a:p>
            <a:fld id="{E7359D38-3060-4685-849F-C97299E8633C}" type="slidenum">
              <a:rPr lang="it-IT" smtClean="0"/>
              <a:t>‹#›</a:t>
            </a:fld>
            <a:endParaRPr lang="it-IT"/>
          </a:p>
        </p:txBody>
      </p:sp>
    </p:spTree>
    <p:extLst>
      <p:ext uri="{BB962C8B-B14F-4D97-AF65-F5344CB8AC3E}">
        <p14:creationId xmlns:p14="http://schemas.microsoft.com/office/powerpoint/2010/main" val="379112887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Scheda nome citazione">
    <p:spTree>
      <p:nvGrpSpPr>
        <p:cNvPr id="1" name=""/>
        <p:cNvGrpSpPr/>
        <p:nvPr/>
      </p:nvGrpSpPr>
      <p:grpSpPr>
        <a:xfrm>
          <a:off x="0" y="0"/>
          <a:ext cx="0" cy="0"/>
          <a:chOff x="0" y="0"/>
          <a:chExt cx="0" cy="0"/>
        </a:xfrm>
      </p:grpSpPr>
      <p:sp>
        <p:nvSpPr>
          <p:cNvPr id="2" name="Title 1"/>
          <p:cNvSpPr>
            <a:spLocks noGrp="1"/>
          </p:cNvSpPr>
          <p:nvPr>
            <p:ph type="title"/>
          </p:nvPr>
        </p:nvSpPr>
        <p:spPr>
          <a:xfrm>
            <a:off x="1409416" y="982132"/>
            <a:ext cx="6325168" cy="2243668"/>
          </a:xfrm>
        </p:spPr>
        <p:txBody>
          <a:bodyPr anchor="ctr">
            <a:normAutofit/>
          </a:bodyPr>
          <a:lstStyle>
            <a:lvl1pPr algn="ctr">
              <a:defRPr sz="3200" b="0" cap="none">
                <a:solidFill>
                  <a:schemeClr val="tx1"/>
                </a:solidFill>
              </a:defRPr>
            </a:lvl1pPr>
          </a:lstStyle>
          <a:p>
            <a:r>
              <a:rPr lang="it-IT"/>
              <a:t>Fare clic per modificare lo stile del titolo</a:t>
            </a:r>
            <a:endParaRPr lang="en-US" dirty="0"/>
          </a:p>
        </p:txBody>
      </p:sp>
      <p:sp>
        <p:nvSpPr>
          <p:cNvPr id="18" name="Text Placeholder 2"/>
          <p:cNvSpPr>
            <a:spLocks noGrp="1"/>
          </p:cNvSpPr>
          <p:nvPr>
            <p:ph type="body" idx="13"/>
          </p:nvPr>
        </p:nvSpPr>
        <p:spPr>
          <a:xfrm>
            <a:off x="1176868" y="3639312"/>
            <a:ext cx="6798730" cy="886968"/>
          </a:xfrm>
        </p:spPr>
        <p:txBody>
          <a:bodyPr anchor="b">
            <a:normAutofit/>
          </a:bodyPr>
          <a:lstStyle>
            <a:lvl1pPr marL="0" indent="0" algn="l">
              <a:spcBef>
                <a:spcPts val="0"/>
              </a:spcBef>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it-IT"/>
              <a:t>Fare clic per modificare stili del testo dello schema</a:t>
            </a:r>
          </a:p>
        </p:txBody>
      </p:sp>
      <p:sp>
        <p:nvSpPr>
          <p:cNvPr id="3" name="Text Placeholder 2"/>
          <p:cNvSpPr>
            <a:spLocks noGrp="1"/>
          </p:cNvSpPr>
          <p:nvPr>
            <p:ph type="body" idx="1"/>
          </p:nvPr>
        </p:nvSpPr>
        <p:spPr>
          <a:xfrm>
            <a:off x="1176865" y="4529667"/>
            <a:ext cx="6798736" cy="1346200"/>
          </a:xfrm>
        </p:spPr>
        <p:txBody>
          <a:bodyPr anchor="t">
            <a:normAutofit/>
          </a:bodyPr>
          <a:lstStyle>
            <a:lvl1pPr marL="0" indent="0" algn="l">
              <a:buNone/>
              <a:defRPr sz="1600">
                <a:solidFill>
                  <a:schemeClr val="tx1"/>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it-IT"/>
              <a:t>Fare clic per modificare stili del testo dello schema</a:t>
            </a:r>
          </a:p>
        </p:txBody>
      </p:sp>
      <p:sp>
        <p:nvSpPr>
          <p:cNvPr id="4" name="Date Placeholder 3"/>
          <p:cNvSpPr>
            <a:spLocks noGrp="1"/>
          </p:cNvSpPr>
          <p:nvPr>
            <p:ph type="dt" sz="half" idx="10"/>
          </p:nvPr>
        </p:nvSpPr>
        <p:spPr/>
        <p:txBody>
          <a:bodyPr/>
          <a:lstStyle/>
          <a:p>
            <a:fld id="{006B2A27-DDDA-4528-A465-864080EDAA86}" type="datetimeFigureOut">
              <a:rPr lang="it-IT" smtClean="0"/>
              <a:t>20/11/2018</a:t>
            </a:fld>
            <a:endParaRPr lang="it-IT"/>
          </a:p>
        </p:txBody>
      </p:sp>
      <p:sp>
        <p:nvSpPr>
          <p:cNvPr id="5" name="Footer Placeholder 4"/>
          <p:cNvSpPr>
            <a:spLocks noGrp="1"/>
          </p:cNvSpPr>
          <p:nvPr>
            <p:ph type="ftr" sz="quarter" idx="11"/>
          </p:nvPr>
        </p:nvSpPr>
        <p:spPr/>
        <p:txBody>
          <a:bodyPr/>
          <a:lstStyle/>
          <a:p>
            <a:endParaRPr lang="it-IT"/>
          </a:p>
        </p:txBody>
      </p:sp>
      <p:sp>
        <p:nvSpPr>
          <p:cNvPr id="6" name="Slide Number Placeholder 5"/>
          <p:cNvSpPr>
            <a:spLocks noGrp="1"/>
          </p:cNvSpPr>
          <p:nvPr>
            <p:ph type="sldNum" sz="quarter" idx="12"/>
          </p:nvPr>
        </p:nvSpPr>
        <p:spPr/>
        <p:txBody>
          <a:bodyPr/>
          <a:lstStyle/>
          <a:p>
            <a:fld id="{E7359D38-3060-4685-849F-C97299E8633C}" type="slidenum">
              <a:rPr lang="it-IT" smtClean="0"/>
              <a:t>‹#›</a:t>
            </a:fld>
            <a:endParaRPr lang="it-IT"/>
          </a:p>
        </p:txBody>
      </p:sp>
      <p:sp>
        <p:nvSpPr>
          <p:cNvPr id="12" name="TextBox 11"/>
          <p:cNvSpPr txBox="1"/>
          <p:nvPr/>
        </p:nvSpPr>
        <p:spPr>
          <a:xfrm>
            <a:off x="878060" y="896895"/>
            <a:ext cx="457319"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3" name="TextBox 12"/>
          <p:cNvSpPr txBox="1"/>
          <p:nvPr/>
        </p:nvSpPr>
        <p:spPr>
          <a:xfrm>
            <a:off x="7649796" y="2607728"/>
            <a:ext cx="457319"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cxnSp>
        <p:nvCxnSpPr>
          <p:cNvPr id="26" name="Straight Connector 25"/>
          <p:cNvCxnSpPr/>
          <p:nvPr/>
        </p:nvCxnSpPr>
        <p:spPr>
          <a:xfrm>
            <a:off x="1278466" y="3429000"/>
            <a:ext cx="6595534"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9186414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Vero o falso">
    <p:spTree>
      <p:nvGrpSpPr>
        <p:cNvPr id="1" name=""/>
        <p:cNvGrpSpPr/>
        <p:nvPr/>
      </p:nvGrpSpPr>
      <p:grpSpPr>
        <a:xfrm>
          <a:off x="0" y="0"/>
          <a:ext cx="0" cy="0"/>
          <a:chOff x="0" y="0"/>
          <a:chExt cx="0" cy="0"/>
        </a:xfrm>
      </p:grpSpPr>
      <p:sp>
        <p:nvSpPr>
          <p:cNvPr id="2" name="Title 1"/>
          <p:cNvSpPr>
            <a:spLocks noGrp="1"/>
          </p:cNvSpPr>
          <p:nvPr>
            <p:ph type="title"/>
          </p:nvPr>
        </p:nvSpPr>
        <p:spPr>
          <a:xfrm>
            <a:off x="1176865" y="982131"/>
            <a:ext cx="6798734" cy="2294467"/>
          </a:xfrm>
        </p:spPr>
        <p:txBody>
          <a:bodyPr vert="horz" lIns="91440" tIns="45720" rIns="91440" bIns="45720" rtlCol="0" anchor="ctr">
            <a:normAutofit/>
          </a:bodyPr>
          <a:lstStyle>
            <a:lvl1pPr>
              <a:defRPr lang="en-US" sz="3200" b="0" dirty="0"/>
            </a:lvl1pPr>
          </a:lstStyle>
          <a:p>
            <a:pPr marL="0" lvl="0"/>
            <a:r>
              <a:rPr lang="it-IT"/>
              <a:t>Fare clic per modificare lo stile del titolo</a:t>
            </a:r>
            <a:endParaRPr lang="en-US" dirty="0"/>
          </a:p>
        </p:txBody>
      </p:sp>
      <p:sp>
        <p:nvSpPr>
          <p:cNvPr id="14" name="Text Placeholder 2"/>
          <p:cNvSpPr>
            <a:spLocks noGrp="1"/>
          </p:cNvSpPr>
          <p:nvPr>
            <p:ph type="body" idx="13"/>
          </p:nvPr>
        </p:nvSpPr>
        <p:spPr>
          <a:xfrm>
            <a:off x="1176868" y="3566160"/>
            <a:ext cx="6798730" cy="905256"/>
          </a:xfrm>
        </p:spPr>
        <p:txBody>
          <a:bodyPr anchor="b">
            <a:normAutofit/>
          </a:bodyPr>
          <a:lstStyle>
            <a:lvl1pPr marL="0" indent="0" algn="l">
              <a:spcBef>
                <a:spcPts val="0"/>
              </a:spcBef>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it-IT"/>
              <a:t>Fare clic per modificare stili del testo dello schema</a:t>
            </a:r>
          </a:p>
        </p:txBody>
      </p:sp>
      <p:sp>
        <p:nvSpPr>
          <p:cNvPr id="3" name="Text Placeholder 2"/>
          <p:cNvSpPr>
            <a:spLocks noGrp="1"/>
          </p:cNvSpPr>
          <p:nvPr>
            <p:ph type="body" idx="1"/>
          </p:nvPr>
        </p:nvSpPr>
        <p:spPr>
          <a:xfrm>
            <a:off x="1176866" y="4470400"/>
            <a:ext cx="6798734" cy="1405467"/>
          </a:xfrm>
        </p:spPr>
        <p:txBody>
          <a:bodyPr anchor="t">
            <a:normAutofit/>
          </a:bodyPr>
          <a:lstStyle>
            <a:lvl1pPr marL="0" indent="0" algn="l">
              <a:buNone/>
              <a:defRPr sz="1600">
                <a:solidFill>
                  <a:schemeClr val="tx1"/>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it-IT"/>
              <a:t>Fare clic per modificare stili del testo dello schema</a:t>
            </a:r>
          </a:p>
        </p:txBody>
      </p:sp>
      <p:sp>
        <p:nvSpPr>
          <p:cNvPr id="4" name="Date Placeholder 3"/>
          <p:cNvSpPr>
            <a:spLocks noGrp="1"/>
          </p:cNvSpPr>
          <p:nvPr>
            <p:ph type="dt" sz="half" idx="10"/>
          </p:nvPr>
        </p:nvSpPr>
        <p:spPr/>
        <p:txBody>
          <a:bodyPr/>
          <a:lstStyle/>
          <a:p>
            <a:fld id="{006B2A27-DDDA-4528-A465-864080EDAA86}" type="datetimeFigureOut">
              <a:rPr lang="it-IT" smtClean="0"/>
              <a:t>20/11/2018</a:t>
            </a:fld>
            <a:endParaRPr lang="it-IT"/>
          </a:p>
        </p:txBody>
      </p:sp>
      <p:sp>
        <p:nvSpPr>
          <p:cNvPr id="5" name="Footer Placeholder 4"/>
          <p:cNvSpPr>
            <a:spLocks noGrp="1"/>
          </p:cNvSpPr>
          <p:nvPr>
            <p:ph type="ftr" sz="quarter" idx="11"/>
          </p:nvPr>
        </p:nvSpPr>
        <p:spPr/>
        <p:txBody>
          <a:bodyPr/>
          <a:lstStyle/>
          <a:p>
            <a:endParaRPr lang="it-IT"/>
          </a:p>
        </p:txBody>
      </p:sp>
      <p:sp>
        <p:nvSpPr>
          <p:cNvPr id="6" name="Slide Number Placeholder 5"/>
          <p:cNvSpPr>
            <a:spLocks noGrp="1"/>
          </p:cNvSpPr>
          <p:nvPr>
            <p:ph type="sldNum" sz="quarter" idx="12"/>
          </p:nvPr>
        </p:nvSpPr>
        <p:spPr/>
        <p:txBody>
          <a:bodyPr/>
          <a:lstStyle/>
          <a:p>
            <a:fld id="{E7359D38-3060-4685-849F-C97299E8633C}" type="slidenum">
              <a:rPr lang="it-IT" smtClean="0"/>
              <a:t>‹#›</a:t>
            </a:fld>
            <a:endParaRPr lang="it-IT"/>
          </a:p>
        </p:txBody>
      </p:sp>
      <p:cxnSp>
        <p:nvCxnSpPr>
          <p:cNvPr id="15" name="Straight Connector 14"/>
          <p:cNvCxnSpPr/>
          <p:nvPr/>
        </p:nvCxnSpPr>
        <p:spPr>
          <a:xfrm>
            <a:off x="1278469" y="3429000"/>
            <a:ext cx="6606421"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45443293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ctr">
              <a:defRPr/>
            </a:lvl1pPr>
          </a:lstStyle>
          <a:p>
            <a:r>
              <a:rPr lang="it-IT"/>
              <a:t>Fare clic per modificare lo stile del titolo</a:t>
            </a:r>
            <a:endParaRPr lang="en-US" dirty="0"/>
          </a:p>
        </p:txBody>
      </p:sp>
      <p:sp>
        <p:nvSpPr>
          <p:cNvPr id="3" name="Vertical Text Placeholder 2"/>
          <p:cNvSpPr>
            <a:spLocks noGrp="1"/>
          </p:cNvSpPr>
          <p:nvPr>
            <p:ph type="body" orient="vert" idx="1"/>
          </p:nvPr>
        </p:nvSpPr>
        <p:spPr>
          <a:xfrm>
            <a:off x="1176865" y="2490135"/>
            <a:ext cx="6798736" cy="3385733"/>
          </a:xfrm>
        </p:spPr>
        <p:txBody>
          <a:bodyPr vert="eaVert" anchor="t"/>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4" name="Date Placeholder 3"/>
          <p:cNvSpPr>
            <a:spLocks noGrp="1"/>
          </p:cNvSpPr>
          <p:nvPr>
            <p:ph type="dt" sz="half" idx="10"/>
          </p:nvPr>
        </p:nvSpPr>
        <p:spPr/>
        <p:txBody>
          <a:bodyPr/>
          <a:lstStyle/>
          <a:p>
            <a:fld id="{006B2A27-DDDA-4528-A465-864080EDAA86}" type="datetimeFigureOut">
              <a:rPr lang="it-IT" smtClean="0"/>
              <a:t>20/11/2018</a:t>
            </a:fld>
            <a:endParaRPr lang="it-IT"/>
          </a:p>
        </p:txBody>
      </p:sp>
      <p:sp>
        <p:nvSpPr>
          <p:cNvPr id="5" name="Footer Placeholder 4"/>
          <p:cNvSpPr>
            <a:spLocks noGrp="1"/>
          </p:cNvSpPr>
          <p:nvPr>
            <p:ph type="ftr" sz="quarter" idx="11"/>
          </p:nvPr>
        </p:nvSpPr>
        <p:spPr/>
        <p:txBody>
          <a:bodyPr/>
          <a:lstStyle/>
          <a:p>
            <a:endParaRPr lang="it-IT"/>
          </a:p>
        </p:txBody>
      </p:sp>
      <p:sp>
        <p:nvSpPr>
          <p:cNvPr id="6" name="Slide Number Placeholder 5"/>
          <p:cNvSpPr>
            <a:spLocks noGrp="1"/>
          </p:cNvSpPr>
          <p:nvPr>
            <p:ph type="sldNum" sz="quarter" idx="12"/>
          </p:nvPr>
        </p:nvSpPr>
        <p:spPr/>
        <p:txBody>
          <a:bodyPr/>
          <a:lstStyle/>
          <a:p>
            <a:fld id="{E7359D38-3060-4685-849F-C97299E8633C}" type="slidenum">
              <a:rPr lang="it-IT" smtClean="0"/>
              <a:t>‹#›</a:t>
            </a:fld>
            <a:endParaRPr lang="it-IT"/>
          </a:p>
        </p:txBody>
      </p:sp>
      <p:cxnSp>
        <p:nvCxnSpPr>
          <p:cNvPr id="14" name="Straight Connector 13"/>
          <p:cNvCxnSpPr/>
          <p:nvPr/>
        </p:nvCxnSpPr>
        <p:spPr>
          <a:xfrm>
            <a:off x="1278466" y="2354670"/>
            <a:ext cx="6606424"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24049399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1_Titolo e testo verticale">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356667" y="906873"/>
            <a:ext cx="1618930" cy="4968995"/>
          </a:xfrm>
        </p:spPr>
        <p:txBody>
          <a:bodyPr vert="eaVert"/>
          <a:lstStyle/>
          <a:p>
            <a:r>
              <a:rPr lang="it-IT"/>
              <a:t>Fare clic per modificare lo stile del titolo</a:t>
            </a:r>
            <a:endParaRPr lang="en-US" dirty="0"/>
          </a:p>
        </p:txBody>
      </p:sp>
      <p:sp>
        <p:nvSpPr>
          <p:cNvPr id="3" name="Vertical Text Placeholder 2"/>
          <p:cNvSpPr>
            <a:spLocks noGrp="1"/>
          </p:cNvSpPr>
          <p:nvPr>
            <p:ph type="body" orient="vert" idx="1"/>
          </p:nvPr>
        </p:nvSpPr>
        <p:spPr>
          <a:xfrm>
            <a:off x="1176867" y="906873"/>
            <a:ext cx="4915509" cy="4968993"/>
          </a:xfrm>
        </p:spPr>
        <p:txBody>
          <a:bodyPr vert="eaVert" anchor="t"/>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4" name="Date Placeholder 3"/>
          <p:cNvSpPr>
            <a:spLocks noGrp="1"/>
          </p:cNvSpPr>
          <p:nvPr>
            <p:ph type="dt" sz="half" idx="10"/>
          </p:nvPr>
        </p:nvSpPr>
        <p:spPr/>
        <p:txBody>
          <a:bodyPr/>
          <a:lstStyle/>
          <a:p>
            <a:fld id="{006B2A27-DDDA-4528-A465-864080EDAA86}" type="datetimeFigureOut">
              <a:rPr lang="it-IT" smtClean="0"/>
              <a:t>20/11/2018</a:t>
            </a:fld>
            <a:endParaRPr lang="it-IT"/>
          </a:p>
        </p:txBody>
      </p:sp>
      <p:sp>
        <p:nvSpPr>
          <p:cNvPr id="5" name="Footer Placeholder 4"/>
          <p:cNvSpPr>
            <a:spLocks noGrp="1"/>
          </p:cNvSpPr>
          <p:nvPr>
            <p:ph type="ftr" sz="quarter" idx="11"/>
          </p:nvPr>
        </p:nvSpPr>
        <p:spPr/>
        <p:txBody>
          <a:bodyPr/>
          <a:lstStyle/>
          <a:p>
            <a:endParaRPr lang="it-IT"/>
          </a:p>
        </p:txBody>
      </p:sp>
      <p:sp>
        <p:nvSpPr>
          <p:cNvPr id="6" name="Slide Number Placeholder 5"/>
          <p:cNvSpPr>
            <a:spLocks noGrp="1"/>
          </p:cNvSpPr>
          <p:nvPr>
            <p:ph type="sldNum" sz="quarter" idx="12"/>
          </p:nvPr>
        </p:nvSpPr>
        <p:spPr/>
        <p:txBody>
          <a:bodyPr/>
          <a:lstStyle/>
          <a:p>
            <a:fld id="{E7359D38-3060-4685-849F-C97299E8633C}" type="slidenum">
              <a:rPr lang="it-IT" smtClean="0"/>
              <a:t>‹#›</a:t>
            </a:fld>
            <a:endParaRPr lang="it-IT"/>
          </a:p>
        </p:txBody>
      </p:sp>
      <p:cxnSp>
        <p:nvCxnSpPr>
          <p:cNvPr id="14" name="Straight Connector 13"/>
          <p:cNvCxnSpPr/>
          <p:nvPr/>
        </p:nvCxnSpPr>
        <p:spPr>
          <a:xfrm>
            <a:off x="6245512" y="906873"/>
            <a:ext cx="0" cy="4968993"/>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68059020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cxnSp>
        <p:nvCxnSpPr>
          <p:cNvPr id="7" name="Straight Connector 6"/>
          <p:cNvCxnSpPr/>
          <p:nvPr/>
        </p:nvCxnSpPr>
        <p:spPr>
          <a:xfrm>
            <a:off x="1278465" y="2356260"/>
            <a:ext cx="6595534" cy="0"/>
          </a:xfrm>
          <a:prstGeom prst="line">
            <a:avLst/>
          </a:prstGeom>
          <a:ln w="15875"/>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p:txBody>
          <a:bodyPr/>
          <a:lstStyle/>
          <a:p>
            <a:r>
              <a:rPr lang="it-IT"/>
              <a:t>Fare clic per modificare lo stile del titolo</a:t>
            </a:r>
            <a:endParaRPr lang="en-US" dirty="0"/>
          </a:p>
        </p:txBody>
      </p:sp>
      <p:sp>
        <p:nvSpPr>
          <p:cNvPr id="3" name="Content Placeholder 2"/>
          <p:cNvSpPr>
            <a:spLocks noGrp="1"/>
          </p:cNvSpPr>
          <p:nvPr>
            <p:ph idx="1"/>
          </p:nvPr>
        </p:nvSpPr>
        <p:spPr/>
        <p:txBody>
          <a:body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4" name="Date Placeholder 3"/>
          <p:cNvSpPr>
            <a:spLocks noGrp="1"/>
          </p:cNvSpPr>
          <p:nvPr>
            <p:ph type="dt" sz="half" idx="10"/>
          </p:nvPr>
        </p:nvSpPr>
        <p:spPr/>
        <p:txBody>
          <a:bodyPr/>
          <a:lstStyle/>
          <a:p>
            <a:fld id="{006B2A27-DDDA-4528-A465-864080EDAA86}" type="datetimeFigureOut">
              <a:rPr lang="it-IT" smtClean="0"/>
              <a:t>20/11/2018</a:t>
            </a:fld>
            <a:endParaRPr lang="it-IT"/>
          </a:p>
        </p:txBody>
      </p:sp>
      <p:sp>
        <p:nvSpPr>
          <p:cNvPr id="5" name="Footer Placeholder 4"/>
          <p:cNvSpPr>
            <a:spLocks noGrp="1"/>
          </p:cNvSpPr>
          <p:nvPr>
            <p:ph type="ftr" sz="quarter" idx="11"/>
          </p:nvPr>
        </p:nvSpPr>
        <p:spPr/>
        <p:txBody>
          <a:bodyPr/>
          <a:lstStyle/>
          <a:p>
            <a:endParaRPr lang="it-IT"/>
          </a:p>
        </p:txBody>
      </p:sp>
      <p:sp>
        <p:nvSpPr>
          <p:cNvPr id="6" name="Slide Number Placeholder 5"/>
          <p:cNvSpPr>
            <a:spLocks noGrp="1"/>
          </p:cNvSpPr>
          <p:nvPr>
            <p:ph type="sldNum" sz="quarter" idx="12"/>
          </p:nvPr>
        </p:nvSpPr>
        <p:spPr/>
        <p:txBody>
          <a:bodyPr/>
          <a:lstStyle/>
          <a:p>
            <a:fld id="{E7359D38-3060-4685-849F-C97299E8633C}" type="slidenum">
              <a:rPr lang="it-IT" smtClean="0"/>
              <a:t>‹#›</a:t>
            </a:fld>
            <a:endParaRPr lang="it-IT"/>
          </a:p>
        </p:txBody>
      </p:sp>
    </p:spTree>
    <p:extLst>
      <p:ext uri="{BB962C8B-B14F-4D97-AF65-F5344CB8AC3E}">
        <p14:creationId xmlns:p14="http://schemas.microsoft.com/office/powerpoint/2010/main" val="282113037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Intestazione sezione">
    <p:spTree>
      <p:nvGrpSpPr>
        <p:cNvPr id="1" name=""/>
        <p:cNvGrpSpPr/>
        <p:nvPr/>
      </p:nvGrpSpPr>
      <p:grpSpPr>
        <a:xfrm>
          <a:off x="0" y="0"/>
          <a:ext cx="0" cy="0"/>
          <a:chOff x="0" y="0"/>
          <a:chExt cx="0" cy="0"/>
        </a:xfrm>
      </p:grpSpPr>
      <p:sp>
        <p:nvSpPr>
          <p:cNvPr id="2" name="Title 1"/>
          <p:cNvSpPr>
            <a:spLocks noGrp="1"/>
          </p:cNvSpPr>
          <p:nvPr>
            <p:ph type="title"/>
          </p:nvPr>
        </p:nvSpPr>
        <p:spPr>
          <a:xfrm>
            <a:off x="1278465" y="1641413"/>
            <a:ext cx="6595534" cy="1822514"/>
          </a:xfrm>
        </p:spPr>
        <p:txBody>
          <a:bodyPr anchor="b">
            <a:normAutofit/>
          </a:bodyPr>
          <a:lstStyle>
            <a:lvl1pPr algn="ctr">
              <a:defRPr sz="4000" b="0" cap="none"/>
            </a:lvl1pPr>
          </a:lstStyle>
          <a:p>
            <a:r>
              <a:rPr lang="it-IT"/>
              <a:t>Fare clic per modificare lo stile del titolo</a:t>
            </a:r>
            <a:endParaRPr lang="en-US" dirty="0"/>
          </a:p>
        </p:txBody>
      </p:sp>
      <p:sp>
        <p:nvSpPr>
          <p:cNvPr id="3" name="Text Placeholder 2"/>
          <p:cNvSpPr>
            <a:spLocks noGrp="1"/>
          </p:cNvSpPr>
          <p:nvPr>
            <p:ph type="body" idx="1"/>
          </p:nvPr>
        </p:nvSpPr>
        <p:spPr>
          <a:xfrm>
            <a:off x="1278465" y="3734859"/>
            <a:ext cx="6595534" cy="1090015"/>
          </a:xfrm>
        </p:spPr>
        <p:txBody>
          <a:bodyPr anchor="t">
            <a:normAutofit/>
          </a:bodyPr>
          <a:lstStyle>
            <a:lvl1pPr marL="0" indent="0" algn="ctr">
              <a:buNone/>
              <a:defRPr sz="24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it-IT"/>
              <a:t>Fare clic per modificare stili del testo dello schema</a:t>
            </a:r>
          </a:p>
        </p:txBody>
      </p:sp>
      <p:sp>
        <p:nvSpPr>
          <p:cNvPr id="4" name="Date Placeholder 3"/>
          <p:cNvSpPr>
            <a:spLocks noGrp="1"/>
          </p:cNvSpPr>
          <p:nvPr>
            <p:ph type="dt" sz="half" idx="10"/>
          </p:nvPr>
        </p:nvSpPr>
        <p:spPr/>
        <p:txBody>
          <a:bodyPr/>
          <a:lstStyle/>
          <a:p>
            <a:fld id="{006B2A27-DDDA-4528-A465-864080EDAA86}" type="datetimeFigureOut">
              <a:rPr lang="it-IT" smtClean="0"/>
              <a:t>20/11/2018</a:t>
            </a:fld>
            <a:endParaRPr lang="it-IT"/>
          </a:p>
        </p:txBody>
      </p:sp>
      <p:sp>
        <p:nvSpPr>
          <p:cNvPr id="5" name="Footer Placeholder 4"/>
          <p:cNvSpPr>
            <a:spLocks noGrp="1"/>
          </p:cNvSpPr>
          <p:nvPr>
            <p:ph type="ftr" sz="quarter" idx="11"/>
          </p:nvPr>
        </p:nvSpPr>
        <p:spPr/>
        <p:txBody>
          <a:bodyPr/>
          <a:lstStyle/>
          <a:p>
            <a:endParaRPr lang="it-IT"/>
          </a:p>
        </p:txBody>
      </p:sp>
      <p:sp>
        <p:nvSpPr>
          <p:cNvPr id="6" name="Slide Number Placeholder 5"/>
          <p:cNvSpPr>
            <a:spLocks noGrp="1"/>
          </p:cNvSpPr>
          <p:nvPr>
            <p:ph type="sldNum" sz="quarter" idx="12"/>
          </p:nvPr>
        </p:nvSpPr>
        <p:spPr/>
        <p:txBody>
          <a:bodyPr/>
          <a:lstStyle/>
          <a:p>
            <a:fld id="{E7359D38-3060-4685-849F-C97299E8633C}" type="slidenum">
              <a:rPr lang="it-IT" smtClean="0"/>
              <a:t>‹#›</a:t>
            </a:fld>
            <a:endParaRPr lang="it-IT"/>
          </a:p>
        </p:txBody>
      </p:sp>
      <p:cxnSp>
        <p:nvCxnSpPr>
          <p:cNvPr id="31" name="Straight Connector 30"/>
          <p:cNvCxnSpPr/>
          <p:nvPr/>
        </p:nvCxnSpPr>
        <p:spPr>
          <a:xfrm>
            <a:off x="1278466" y="3599392"/>
            <a:ext cx="6595533"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30757373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ue contenuti">
    <p:spTree>
      <p:nvGrpSpPr>
        <p:cNvPr id="1" name=""/>
        <p:cNvGrpSpPr/>
        <p:nvPr/>
      </p:nvGrpSpPr>
      <p:grpSpPr>
        <a:xfrm>
          <a:off x="0" y="0"/>
          <a:ext cx="0" cy="0"/>
          <a:chOff x="0" y="0"/>
          <a:chExt cx="0" cy="0"/>
        </a:xfrm>
      </p:grpSpPr>
      <p:cxnSp>
        <p:nvCxnSpPr>
          <p:cNvPr id="8" name="Straight Connector 7"/>
          <p:cNvCxnSpPr/>
          <p:nvPr/>
        </p:nvCxnSpPr>
        <p:spPr>
          <a:xfrm>
            <a:off x="1278465" y="2356260"/>
            <a:ext cx="6595534" cy="0"/>
          </a:xfrm>
          <a:prstGeom prst="line">
            <a:avLst/>
          </a:prstGeom>
          <a:ln w="15875"/>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a:xfrm>
            <a:off x="1176866" y="915337"/>
            <a:ext cx="6798734" cy="1303867"/>
          </a:xfrm>
        </p:spPr>
        <p:txBody>
          <a:bodyPr/>
          <a:lstStyle/>
          <a:p>
            <a:r>
              <a:rPr lang="it-IT"/>
              <a:t>Fare clic per modificare lo stile del titolo</a:t>
            </a:r>
            <a:endParaRPr lang="en-US" dirty="0"/>
          </a:p>
        </p:txBody>
      </p:sp>
      <p:sp>
        <p:nvSpPr>
          <p:cNvPr id="3" name="Content Placeholder 2"/>
          <p:cNvSpPr>
            <a:spLocks noGrp="1"/>
          </p:cNvSpPr>
          <p:nvPr>
            <p:ph sz="half" idx="1"/>
          </p:nvPr>
        </p:nvSpPr>
        <p:spPr>
          <a:xfrm>
            <a:off x="1176866" y="2487168"/>
            <a:ext cx="3337560" cy="3447288"/>
          </a:xfrm>
        </p:spPr>
        <p:txBody>
          <a:bodyPr>
            <a:normAutofit/>
          </a:body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4" name="Content Placeholder 3"/>
          <p:cNvSpPr>
            <a:spLocks noGrp="1"/>
          </p:cNvSpPr>
          <p:nvPr>
            <p:ph sz="half" idx="2"/>
          </p:nvPr>
        </p:nvSpPr>
        <p:spPr>
          <a:xfrm>
            <a:off x="4645152" y="2487168"/>
            <a:ext cx="3337560" cy="3447288"/>
          </a:xfrm>
        </p:spPr>
        <p:txBody>
          <a:bodyPr>
            <a:normAutofit/>
          </a:body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5" name="Date Placeholder 4"/>
          <p:cNvSpPr>
            <a:spLocks noGrp="1"/>
          </p:cNvSpPr>
          <p:nvPr>
            <p:ph type="dt" sz="half" idx="10"/>
          </p:nvPr>
        </p:nvSpPr>
        <p:spPr/>
        <p:txBody>
          <a:bodyPr/>
          <a:lstStyle/>
          <a:p>
            <a:fld id="{006B2A27-DDDA-4528-A465-864080EDAA86}" type="datetimeFigureOut">
              <a:rPr lang="it-IT" smtClean="0"/>
              <a:t>20/11/2018</a:t>
            </a:fld>
            <a:endParaRPr lang="it-IT"/>
          </a:p>
        </p:txBody>
      </p:sp>
      <p:sp>
        <p:nvSpPr>
          <p:cNvPr id="6" name="Footer Placeholder 5"/>
          <p:cNvSpPr>
            <a:spLocks noGrp="1"/>
          </p:cNvSpPr>
          <p:nvPr>
            <p:ph type="ftr" sz="quarter" idx="11"/>
          </p:nvPr>
        </p:nvSpPr>
        <p:spPr/>
        <p:txBody>
          <a:bodyPr/>
          <a:lstStyle/>
          <a:p>
            <a:endParaRPr lang="it-IT"/>
          </a:p>
        </p:txBody>
      </p:sp>
      <p:sp>
        <p:nvSpPr>
          <p:cNvPr id="7" name="Slide Number Placeholder 6"/>
          <p:cNvSpPr>
            <a:spLocks noGrp="1"/>
          </p:cNvSpPr>
          <p:nvPr>
            <p:ph type="sldNum" sz="quarter" idx="12"/>
          </p:nvPr>
        </p:nvSpPr>
        <p:spPr/>
        <p:txBody>
          <a:bodyPr/>
          <a:lstStyle/>
          <a:p>
            <a:fld id="{E7359D38-3060-4685-849F-C97299E8633C}" type="slidenum">
              <a:rPr lang="it-IT" smtClean="0"/>
              <a:t>‹#›</a:t>
            </a:fld>
            <a:endParaRPr lang="it-IT"/>
          </a:p>
        </p:txBody>
      </p:sp>
    </p:spTree>
    <p:extLst>
      <p:ext uri="{BB962C8B-B14F-4D97-AF65-F5344CB8AC3E}">
        <p14:creationId xmlns:p14="http://schemas.microsoft.com/office/powerpoint/2010/main" val="227992849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it-IT"/>
              <a:t>Fare clic per modificare lo stile del titolo</a:t>
            </a:r>
            <a:endParaRPr lang="en-US" dirty="0"/>
          </a:p>
        </p:txBody>
      </p:sp>
      <p:sp>
        <p:nvSpPr>
          <p:cNvPr id="3" name="Text Placeholder 2"/>
          <p:cNvSpPr>
            <a:spLocks noGrp="1"/>
          </p:cNvSpPr>
          <p:nvPr>
            <p:ph type="body" idx="1"/>
          </p:nvPr>
        </p:nvSpPr>
        <p:spPr>
          <a:xfrm>
            <a:off x="1176868" y="2658533"/>
            <a:ext cx="3337560"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Fare clic per modificare stili del testo dello schema</a:t>
            </a:r>
          </a:p>
        </p:txBody>
      </p:sp>
      <p:sp>
        <p:nvSpPr>
          <p:cNvPr id="4" name="Content Placeholder 3"/>
          <p:cNvSpPr>
            <a:spLocks noGrp="1"/>
          </p:cNvSpPr>
          <p:nvPr>
            <p:ph sz="half" idx="2"/>
          </p:nvPr>
        </p:nvSpPr>
        <p:spPr>
          <a:xfrm>
            <a:off x="1176868" y="3243263"/>
            <a:ext cx="3337560" cy="2706624"/>
          </a:xfrm>
        </p:spPr>
        <p:txBody>
          <a:bodyPr>
            <a:normAutofit/>
          </a:body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5" name="Text Placeholder 4"/>
          <p:cNvSpPr>
            <a:spLocks noGrp="1"/>
          </p:cNvSpPr>
          <p:nvPr>
            <p:ph type="body" sz="quarter" idx="3"/>
          </p:nvPr>
        </p:nvSpPr>
        <p:spPr>
          <a:xfrm>
            <a:off x="4641832" y="2658533"/>
            <a:ext cx="3337560"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Fare clic per modificare stili del testo dello schema</a:t>
            </a:r>
          </a:p>
        </p:txBody>
      </p:sp>
      <p:sp>
        <p:nvSpPr>
          <p:cNvPr id="6" name="Content Placeholder 5"/>
          <p:cNvSpPr>
            <a:spLocks noGrp="1"/>
          </p:cNvSpPr>
          <p:nvPr>
            <p:ph sz="quarter" idx="4"/>
          </p:nvPr>
        </p:nvSpPr>
        <p:spPr>
          <a:xfrm>
            <a:off x="4641832" y="3243263"/>
            <a:ext cx="3337560" cy="2706624"/>
          </a:xfrm>
        </p:spPr>
        <p:txBody>
          <a:bodyPr>
            <a:normAutofit/>
          </a:body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7" name="Date Placeholder 6"/>
          <p:cNvSpPr>
            <a:spLocks noGrp="1"/>
          </p:cNvSpPr>
          <p:nvPr>
            <p:ph type="dt" sz="half" idx="10"/>
          </p:nvPr>
        </p:nvSpPr>
        <p:spPr/>
        <p:txBody>
          <a:bodyPr/>
          <a:lstStyle/>
          <a:p>
            <a:fld id="{006B2A27-DDDA-4528-A465-864080EDAA86}" type="datetimeFigureOut">
              <a:rPr lang="it-IT" smtClean="0"/>
              <a:t>20/11/2018</a:t>
            </a:fld>
            <a:endParaRPr lang="it-IT"/>
          </a:p>
        </p:txBody>
      </p:sp>
      <p:sp>
        <p:nvSpPr>
          <p:cNvPr id="8" name="Footer Placeholder 7"/>
          <p:cNvSpPr>
            <a:spLocks noGrp="1"/>
          </p:cNvSpPr>
          <p:nvPr>
            <p:ph type="ftr" sz="quarter" idx="11"/>
          </p:nvPr>
        </p:nvSpPr>
        <p:spPr/>
        <p:txBody>
          <a:bodyPr/>
          <a:lstStyle/>
          <a:p>
            <a:endParaRPr lang="it-IT"/>
          </a:p>
        </p:txBody>
      </p:sp>
      <p:sp>
        <p:nvSpPr>
          <p:cNvPr id="9" name="Slide Number Placeholder 8"/>
          <p:cNvSpPr>
            <a:spLocks noGrp="1"/>
          </p:cNvSpPr>
          <p:nvPr>
            <p:ph type="sldNum" sz="quarter" idx="12"/>
          </p:nvPr>
        </p:nvSpPr>
        <p:spPr/>
        <p:txBody>
          <a:bodyPr/>
          <a:lstStyle/>
          <a:p>
            <a:fld id="{E7359D38-3060-4685-849F-C97299E8633C}" type="slidenum">
              <a:rPr lang="it-IT" smtClean="0"/>
              <a:t>‹#›</a:t>
            </a:fld>
            <a:endParaRPr lang="it-IT"/>
          </a:p>
        </p:txBody>
      </p:sp>
      <p:cxnSp>
        <p:nvCxnSpPr>
          <p:cNvPr id="41" name="Straight Connector 40"/>
          <p:cNvCxnSpPr/>
          <p:nvPr/>
        </p:nvCxnSpPr>
        <p:spPr>
          <a:xfrm>
            <a:off x="1278466" y="2354670"/>
            <a:ext cx="6595534"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90094586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le 1"/>
          <p:cNvSpPr>
            <a:spLocks noGrp="1"/>
          </p:cNvSpPr>
          <p:nvPr>
            <p:ph type="title"/>
          </p:nvPr>
        </p:nvSpPr>
        <p:spPr>
          <a:xfrm>
            <a:off x="1176865" y="915337"/>
            <a:ext cx="6798735" cy="1303867"/>
          </a:xfrm>
        </p:spPr>
        <p:txBody>
          <a:bodyPr/>
          <a:lstStyle/>
          <a:p>
            <a:r>
              <a:rPr lang="it-IT"/>
              <a:t>Fare clic per modificare lo stile del titolo</a:t>
            </a:r>
            <a:endParaRPr lang="en-US" dirty="0"/>
          </a:p>
        </p:txBody>
      </p:sp>
      <p:sp>
        <p:nvSpPr>
          <p:cNvPr id="3" name="Date Placeholder 2"/>
          <p:cNvSpPr>
            <a:spLocks noGrp="1"/>
          </p:cNvSpPr>
          <p:nvPr>
            <p:ph type="dt" sz="half" idx="10"/>
          </p:nvPr>
        </p:nvSpPr>
        <p:spPr/>
        <p:txBody>
          <a:bodyPr/>
          <a:lstStyle/>
          <a:p>
            <a:fld id="{006B2A27-DDDA-4528-A465-864080EDAA86}" type="datetimeFigureOut">
              <a:rPr lang="it-IT" smtClean="0"/>
              <a:t>20/11/2018</a:t>
            </a:fld>
            <a:endParaRPr lang="it-IT"/>
          </a:p>
        </p:txBody>
      </p:sp>
      <p:sp>
        <p:nvSpPr>
          <p:cNvPr id="4" name="Footer Placeholder 3"/>
          <p:cNvSpPr>
            <a:spLocks noGrp="1"/>
          </p:cNvSpPr>
          <p:nvPr>
            <p:ph type="ftr" sz="quarter" idx="11"/>
          </p:nvPr>
        </p:nvSpPr>
        <p:spPr/>
        <p:txBody>
          <a:bodyPr/>
          <a:lstStyle/>
          <a:p>
            <a:endParaRPr lang="it-IT"/>
          </a:p>
        </p:txBody>
      </p:sp>
      <p:sp>
        <p:nvSpPr>
          <p:cNvPr id="5" name="Slide Number Placeholder 4"/>
          <p:cNvSpPr>
            <a:spLocks noGrp="1"/>
          </p:cNvSpPr>
          <p:nvPr>
            <p:ph type="sldNum" sz="quarter" idx="12"/>
          </p:nvPr>
        </p:nvSpPr>
        <p:spPr/>
        <p:txBody>
          <a:bodyPr/>
          <a:lstStyle/>
          <a:p>
            <a:fld id="{E7359D38-3060-4685-849F-C97299E8633C}" type="slidenum">
              <a:rPr lang="it-IT" smtClean="0"/>
              <a:t>‹#›</a:t>
            </a:fld>
            <a:endParaRPr lang="it-IT"/>
          </a:p>
        </p:txBody>
      </p:sp>
      <p:cxnSp>
        <p:nvCxnSpPr>
          <p:cNvPr id="14" name="Straight Connector 13"/>
          <p:cNvCxnSpPr/>
          <p:nvPr/>
        </p:nvCxnSpPr>
        <p:spPr>
          <a:xfrm>
            <a:off x="1278466" y="2354670"/>
            <a:ext cx="6595534"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36510750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uota">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06B2A27-DDDA-4528-A465-864080EDAA86}" type="datetimeFigureOut">
              <a:rPr lang="it-IT" smtClean="0"/>
              <a:t>20/11/2018</a:t>
            </a:fld>
            <a:endParaRPr lang="it-IT"/>
          </a:p>
        </p:txBody>
      </p:sp>
      <p:sp>
        <p:nvSpPr>
          <p:cNvPr id="3" name="Footer Placeholder 2"/>
          <p:cNvSpPr>
            <a:spLocks noGrp="1"/>
          </p:cNvSpPr>
          <p:nvPr>
            <p:ph type="ftr" sz="quarter" idx="11"/>
          </p:nvPr>
        </p:nvSpPr>
        <p:spPr/>
        <p:txBody>
          <a:bodyPr/>
          <a:lstStyle/>
          <a:p>
            <a:endParaRPr lang="it-IT"/>
          </a:p>
        </p:txBody>
      </p:sp>
      <p:sp>
        <p:nvSpPr>
          <p:cNvPr id="4" name="Slide Number Placeholder 3"/>
          <p:cNvSpPr>
            <a:spLocks noGrp="1"/>
          </p:cNvSpPr>
          <p:nvPr>
            <p:ph type="sldNum" sz="quarter" idx="12"/>
          </p:nvPr>
        </p:nvSpPr>
        <p:spPr/>
        <p:txBody>
          <a:bodyPr/>
          <a:lstStyle/>
          <a:p>
            <a:fld id="{E7359D38-3060-4685-849F-C97299E8633C}" type="slidenum">
              <a:rPr lang="it-IT" smtClean="0"/>
              <a:t>‹#›</a:t>
            </a:fld>
            <a:endParaRPr lang="it-IT"/>
          </a:p>
        </p:txBody>
      </p:sp>
    </p:spTree>
    <p:extLst>
      <p:ext uri="{BB962C8B-B14F-4D97-AF65-F5344CB8AC3E}">
        <p14:creationId xmlns:p14="http://schemas.microsoft.com/office/powerpoint/2010/main" val="306356636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le 1"/>
          <p:cNvSpPr>
            <a:spLocks noGrp="1"/>
          </p:cNvSpPr>
          <p:nvPr>
            <p:ph type="title"/>
          </p:nvPr>
        </p:nvSpPr>
        <p:spPr>
          <a:xfrm>
            <a:off x="1176865" y="1388534"/>
            <a:ext cx="2536798" cy="1371600"/>
          </a:xfrm>
        </p:spPr>
        <p:txBody>
          <a:bodyPr anchor="b">
            <a:normAutofit/>
          </a:bodyPr>
          <a:lstStyle>
            <a:lvl1pPr algn="ctr">
              <a:defRPr sz="2400" b="0"/>
            </a:lvl1pPr>
          </a:lstStyle>
          <a:p>
            <a:r>
              <a:rPr lang="it-IT"/>
              <a:t>Fare clic per modificare lo stile del titolo</a:t>
            </a:r>
            <a:endParaRPr lang="en-US" dirty="0"/>
          </a:p>
        </p:txBody>
      </p:sp>
      <p:sp>
        <p:nvSpPr>
          <p:cNvPr id="3" name="Content Placeholder 2"/>
          <p:cNvSpPr>
            <a:spLocks noGrp="1"/>
          </p:cNvSpPr>
          <p:nvPr>
            <p:ph idx="1"/>
          </p:nvPr>
        </p:nvSpPr>
        <p:spPr>
          <a:xfrm>
            <a:off x="4120062" y="982132"/>
            <a:ext cx="3855539" cy="4893735"/>
          </a:xfrm>
        </p:spPr>
        <p:txBody>
          <a:bodyPr anchor="ctr">
            <a:normAutofit/>
          </a:body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4" name="Text Placeholder 3"/>
          <p:cNvSpPr>
            <a:spLocks noGrp="1"/>
          </p:cNvSpPr>
          <p:nvPr>
            <p:ph type="body" sz="half" idx="2"/>
          </p:nvPr>
        </p:nvSpPr>
        <p:spPr>
          <a:xfrm>
            <a:off x="1176865" y="3031065"/>
            <a:ext cx="2536798" cy="2438404"/>
          </a:xfrm>
        </p:spPr>
        <p:txBody>
          <a:bodyPr anchor="t">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a:t>Fare clic per modificare stili del testo dello schema</a:t>
            </a:r>
          </a:p>
        </p:txBody>
      </p:sp>
      <p:sp>
        <p:nvSpPr>
          <p:cNvPr id="5" name="Date Placeholder 4"/>
          <p:cNvSpPr>
            <a:spLocks noGrp="1"/>
          </p:cNvSpPr>
          <p:nvPr>
            <p:ph type="dt" sz="half" idx="10"/>
          </p:nvPr>
        </p:nvSpPr>
        <p:spPr/>
        <p:txBody>
          <a:bodyPr/>
          <a:lstStyle/>
          <a:p>
            <a:fld id="{006B2A27-DDDA-4528-A465-864080EDAA86}" type="datetimeFigureOut">
              <a:rPr lang="it-IT" smtClean="0"/>
              <a:t>20/11/2018</a:t>
            </a:fld>
            <a:endParaRPr lang="it-IT"/>
          </a:p>
        </p:txBody>
      </p:sp>
      <p:sp>
        <p:nvSpPr>
          <p:cNvPr id="6" name="Footer Placeholder 5"/>
          <p:cNvSpPr>
            <a:spLocks noGrp="1"/>
          </p:cNvSpPr>
          <p:nvPr>
            <p:ph type="ftr" sz="quarter" idx="11"/>
          </p:nvPr>
        </p:nvSpPr>
        <p:spPr/>
        <p:txBody>
          <a:bodyPr/>
          <a:lstStyle/>
          <a:p>
            <a:endParaRPr lang="it-IT"/>
          </a:p>
        </p:txBody>
      </p:sp>
      <p:sp>
        <p:nvSpPr>
          <p:cNvPr id="7" name="Slide Number Placeholder 6"/>
          <p:cNvSpPr>
            <a:spLocks noGrp="1"/>
          </p:cNvSpPr>
          <p:nvPr>
            <p:ph type="sldNum" sz="quarter" idx="12"/>
          </p:nvPr>
        </p:nvSpPr>
        <p:spPr/>
        <p:txBody>
          <a:bodyPr/>
          <a:lstStyle/>
          <a:p>
            <a:fld id="{E7359D38-3060-4685-849F-C97299E8633C}" type="slidenum">
              <a:rPr lang="it-IT" smtClean="0"/>
              <a:t>‹#›</a:t>
            </a:fld>
            <a:endParaRPr lang="it-IT"/>
          </a:p>
        </p:txBody>
      </p:sp>
      <p:cxnSp>
        <p:nvCxnSpPr>
          <p:cNvPr id="16" name="Straight Connector 15"/>
          <p:cNvCxnSpPr/>
          <p:nvPr/>
        </p:nvCxnSpPr>
        <p:spPr>
          <a:xfrm>
            <a:off x="1278466" y="2912533"/>
            <a:ext cx="2333594"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418731181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sp>
        <p:nvSpPr>
          <p:cNvPr id="2" name="Title 1"/>
          <p:cNvSpPr>
            <a:spLocks noGrp="1"/>
          </p:cNvSpPr>
          <p:nvPr>
            <p:ph type="title"/>
          </p:nvPr>
        </p:nvSpPr>
        <p:spPr>
          <a:xfrm>
            <a:off x="1176865" y="1883832"/>
            <a:ext cx="3632202" cy="1371600"/>
          </a:xfrm>
        </p:spPr>
        <p:txBody>
          <a:bodyPr anchor="b">
            <a:normAutofit/>
          </a:bodyPr>
          <a:lstStyle>
            <a:lvl1pPr algn="ctr">
              <a:defRPr sz="2400" b="0"/>
            </a:lvl1pPr>
          </a:lstStyle>
          <a:p>
            <a:r>
              <a:rPr lang="it-IT"/>
              <a:t>Fare clic per modificare lo stile del titolo</a:t>
            </a:r>
            <a:endParaRPr lang="en-US" dirty="0"/>
          </a:p>
        </p:txBody>
      </p:sp>
      <p:sp>
        <p:nvSpPr>
          <p:cNvPr id="17" name="Picture Placeholder 2"/>
          <p:cNvSpPr>
            <a:spLocks noGrp="1" noChangeAspect="1"/>
          </p:cNvSpPr>
          <p:nvPr>
            <p:ph type="pic" idx="1"/>
          </p:nvPr>
        </p:nvSpPr>
        <p:spPr>
          <a:xfrm>
            <a:off x="5183069" y="1032933"/>
            <a:ext cx="2929463" cy="4792136"/>
          </a:xfrm>
          <a:prstGeom prst="roundRect">
            <a:avLst>
              <a:gd name="adj" fmla="val 0"/>
            </a:avLst>
          </a:prstGeom>
          <a:ln w="57150" cmpd="thickThin">
            <a:solidFill>
              <a:schemeClr val="tx1">
                <a:lumMod val="50000"/>
                <a:lumOff val="50000"/>
              </a:schemeClr>
            </a:solidFill>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it-IT"/>
              <a:t>Fare clic sull'icona per inserire un'immagine</a:t>
            </a:r>
            <a:endParaRPr lang="en-US" dirty="0"/>
          </a:p>
        </p:txBody>
      </p:sp>
      <p:sp>
        <p:nvSpPr>
          <p:cNvPr id="4" name="Text Placeholder 3"/>
          <p:cNvSpPr>
            <a:spLocks noGrp="1"/>
          </p:cNvSpPr>
          <p:nvPr>
            <p:ph type="body" sz="half" idx="2"/>
          </p:nvPr>
        </p:nvSpPr>
        <p:spPr>
          <a:xfrm>
            <a:off x="1176865" y="3255432"/>
            <a:ext cx="3632201" cy="1828800"/>
          </a:xfrm>
        </p:spPr>
        <p:txBody>
          <a:bodyPr anchor="t">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a:t>Fare clic per modificare stili del testo dello schema</a:t>
            </a:r>
          </a:p>
        </p:txBody>
      </p:sp>
      <p:sp>
        <p:nvSpPr>
          <p:cNvPr id="5" name="Date Placeholder 4"/>
          <p:cNvSpPr>
            <a:spLocks noGrp="1"/>
          </p:cNvSpPr>
          <p:nvPr>
            <p:ph type="dt" sz="half" idx="10"/>
          </p:nvPr>
        </p:nvSpPr>
        <p:spPr/>
        <p:txBody>
          <a:bodyPr/>
          <a:lstStyle/>
          <a:p>
            <a:fld id="{006B2A27-DDDA-4528-A465-864080EDAA86}" type="datetimeFigureOut">
              <a:rPr lang="it-IT" smtClean="0"/>
              <a:t>20/11/2018</a:t>
            </a:fld>
            <a:endParaRPr lang="it-IT"/>
          </a:p>
        </p:txBody>
      </p:sp>
      <p:sp>
        <p:nvSpPr>
          <p:cNvPr id="6" name="Footer Placeholder 5"/>
          <p:cNvSpPr>
            <a:spLocks noGrp="1"/>
          </p:cNvSpPr>
          <p:nvPr>
            <p:ph type="ftr" sz="quarter" idx="11"/>
          </p:nvPr>
        </p:nvSpPr>
        <p:spPr/>
        <p:txBody>
          <a:bodyPr/>
          <a:lstStyle/>
          <a:p>
            <a:endParaRPr lang="it-IT"/>
          </a:p>
        </p:txBody>
      </p:sp>
      <p:sp>
        <p:nvSpPr>
          <p:cNvPr id="7" name="Slide Number Placeholder 6"/>
          <p:cNvSpPr>
            <a:spLocks noGrp="1"/>
          </p:cNvSpPr>
          <p:nvPr>
            <p:ph type="sldNum" sz="quarter" idx="12"/>
          </p:nvPr>
        </p:nvSpPr>
        <p:spPr/>
        <p:txBody>
          <a:bodyPr/>
          <a:lstStyle/>
          <a:p>
            <a:fld id="{E7359D38-3060-4685-849F-C97299E8633C}" type="slidenum">
              <a:rPr lang="it-IT" smtClean="0"/>
              <a:t>‹#›</a:t>
            </a:fld>
            <a:endParaRPr lang="it-IT"/>
          </a:p>
        </p:txBody>
      </p:sp>
    </p:spTree>
    <p:extLst>
      <p:ext uri="{BB962C8B-B14F-4D97-AF65-F5344CB8AC3E}">
        <p14:creationId xmlns:p14="http://schemas.microsoft.com/office/powerpoint/2010/main" val="355280253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4.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3.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grpSp>
        <p:nvGrpSpPr>
          <p:cNvPr id="7" name="Group 6"/>
          <p:cNvGrpSpPr/>
          <p:nvPr/>
        </p:nvGrpSpPr>
        <p:grpSpPr>
          <a:xfrm>
            <a:off x="0" y="0"/>
            <a:ext cx="9152467" cy="6858000"/>
            <a:chOff x="0" y="0"/>
            <a:chExt cx="9152467" cy="6858000"/>
          </a:xfrm>
        </p:grpSpPr>
        <p:pic>
          <p:nvPicPr>
            <p:cNvPr id="8" name="Picture 7" descr="SD-PanelContent.png"/>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9" name="Rectangle 8"/>
            <p:cNvSpPr/>
            <p:nvPr/>
          </p:nvSpPr>
          <p:spPr>
            <a:xfrm>
              <a:off x="553888" y="542807"/>
              <a:ext cx="8039776" cy="5756392"/>
            </a:xfrm>
            <a:prstGeom prst="rect">
              <a:avLst/>
            </a:prstGeom>
            <a:noFill/>
            <a:ln w="15875" cap="flat">
              <a:miter lim="800000"/>
            </a:ln>
          </p:spPr>
          <p:style>
            <a:lnRef idx="1">
              <a:schemeClr val="accent1"/>
            </a:lnRef>
            <a:fillRef idx="3">
              <a:schemeClr val="accent1"/>
            </a:fillRef>
            <a:effectRef idx="2">
              <a:schemeClr val="accent1"/>
            </a:effectRef>
            <a:fontRef idx="minor">
              <a:schemeClr val="lt1"/>
            </a:fontRef>
          </p:style>
        </p:sp>
        <p:pic>
          <p:nvPicPr>
            <p:cNvPr id="10" name="Picture 9" descr="HDRibbonContent-UniformTrim.png"/>
            <p:cNvPicPr>
              <a:picLocks noChangeAspect="1"/>
            </p:cNvPicPr>
            <p:nvPr/>
          </p:nvPicPr>
          <p:blipFill rotWithShape="1">
            <a:blip r:embed="rId20">
              <a:extLst>
                <a:ext uri="{28A0092B-C50C-407E-A947-70E740481C1C}">
                  <a14:useLocalDpi xmlns:a14="http://schemas.microsoft.com/office/drawing/2010/main" val="0"/>
                </a:ext>
              </a:extLst>
            </a:blip>
            <a:srcRect l="1" r="14240"/>
            <a:stretch/>
          </p:blipFill>
          <p:spPr>
            <a:xfrm>
              <a:off x="0" y="3128434"/>
              <a:ext cx="685800" cy="606425"/>
            </a:xfrm>
            <a:prstGeom prst="rect">
              <a:avLst/>
            </a:prstGeom>
          </p:spPr>
        </p:pic>
        <p:pic>
          <p:nvPicPr>
            <p:cNvPr id="11" name="Picture 10" descr="HDRibbonContent-UniformTrim.png"/>
            <p:cNvPicPr>
              <a:picLocks noChangeAspect="1"/>
            </p:cNvPicPr>
            <p:nvPr/>
          </p:nvPicPr>
          <p:blipFill rotWithShape="1">
            <a:blip r:embed="rId20">
              <a:extLst>
                <a:ext uri="{28A0092B-C50C-407E-A947-70E740481C1C}">
                  <a14:useLocalDpi xmlns:a14="http://schemas.microsoft.com/office/drawing/2010/main" val="0"/>
                </a:ext>
              </a:extLst>
            </a:blip>
            <a:srcRect l="1" r="14240"/>
            <a:stretch/>
          </p:blipFill>
          <p:spPr>
            <a:xfrm>
              <a:off x="8466667" y="3128434"/>
              <a:ext cx="685800" cy="606425"/>
            </a:xfrm>
            <a:prstGeom prst="rect">
              <a:avLst/>
            </a:prstGeom>
          </p:spPr>
        </p:pic>
      </p:grpSp>
      <p:sp>
        <p:nvSpPr>
          <p:cNvPr id="2" name="Title Placeholder 1"/>
          <p:cNvSpPr>
            <a:spLocks noGrp="1"/>
          </p:cNvSpPr>
          <p:nvPr>
            <p:ph type="title"/>
          </p:nvPr>
        </p:nvSpPr>
        <p:spPr>
          <a:xfrm>
            <a:off x="1176866" y="915337"/>
            <a:ext cx="6798734" cy="1303867"/>
          </a:xfrm>
          <a:prstGeom prst="rect">
            <a:avLst/>
          </a:prstGeom>
          <a:effectLst/>
        </p:spPr>
        <p:txBody>
          <a:bodyPr vert="horz" lIns="91440" tIns="45720" rIns="91440" bIns="45720" rtlCol="0" anchor="ctr">
            <a:normAutofit/>
          </a:bodyPr>
          <a:lstStyle/>
          <a:p>
            <a:r>
              <a:rPr lang="it-IT"/>
              <a:t>Fare clic per modificare lo stile del titolo</a:t>
            </a:r>
            <a:endParaRPr lang="en-US" dirty="0"/>
          </a:p>
        </p:txBody>
      </p:sp>
      <p:sp>
        <p:nvSpPr>
          <p:cNvPr id="3" name="Text Placeholder 2"/>
          <p:cNvSpPr>
            <a:spLocks noGrp="1"/>
          </p:cNvSpPr>
          <p:nvPr>
            <p:ph type="body" idx="1"/>
          </p:nvPr>
        </p:nvSpPr>
        <p:spPr>
          <a:xfrm>
            <a:off x="1176865" y="2490135"/>
            <a:ext cx="6798736" cy="3444997"/>
          </a:xfrm>
          <a:prstGeom prst="rect">
            <a:avLst/>
          </a:prstGeom>
        </p:spPr>
        <p:txBody>
          <a:bodyPr vert="horz" lIns="91440" tIns="45720" rIns="91440" bIns="45720" rtlCol="0" anchor="t">
            <a:normAutofit/>
          </a:body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4" name="Date Placeholder 3"/>
          <p:cNvSpPr>
            <a:spLocks noGrp="1"/>
          </p:cNvSpPr>
          <p:nvPr>
            <p:ph type="dt" sz="half" idx="2"/>
          </p:nvPr>
        </p:nvSpPr>
        <p:spPr>
          <a:xfrm>
            <a:off x="6356670" y="5960533"/>
            <a:ext cx="1148283" cy="279400"/>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006B2A27-DDDA-4528-A465-864080EDAA86}" type="datetimeFigureOut">
              <a:rPr lang="it-IT" smtClean="0"/>
              <a:t>20/11/2018</a:t>
            </a:fld>
            <a:endParaRPr lang="it-IT"/>
          </a:p>
        </p:txBody>
      </p:sp>
      <p:sp>
        <p:nvSpPr>
          <p:cNvPr id="5" name="Footer Placeholder 4"/>
          <p:cNvSpPr>
            <a:spLocks noGrp="1"/>
          </p:cNvSpPr>
          <p:nvPr>
            <p:ph type="ftr" sz="quarter" idx="3"/>
          </p:nvPr>
        </p:nvSpPr>
        <p:spPr>
          <a:xfrm>
            <a:off x="1176865" y="5960533"/>
            <a:ext cx="5104667" cy="279400"/>
          </a:xfrm>
          <a:prstGeom prst="rect">
            <a:avLst/>
          </a:prstGeom>
        </p:spPr>
        <p:txBody>
          <a:bodyPr vert="horz" lIns="91440" tIns="45720" rIns="91440" bIns="45720" rtlCol="0" anchor="ctr"/>
          <a:lstStyle>
            <a:lvl1pPr algn="l">
              <a:defRPr sz="1000" b="0" i="0">
                <a:solidFill>
                  <a:schemeClr val="tx1"/>
                </a:solidFill>
                <a:effectLst/>
                <a:latin typeface="+mn-lt"/>
              </a:defRPr>
            </a:lvl1pPr>
          </a:lstStyle>
          <a:p>
            <a:endParaRPr lang="it-IT"/>
          </a:p>
        </p:txBody>
      </p:sp>
      <p:sp>
        <p:nvSpPr>
          <p:cNvPr id="6" name="Slide Number Placeholder 5"/>
          <p:cNvSpPr>
            <a:spLocks noGrp="1"/>
          </p:cNvSpPr>
          <p:nvPr>
            <p:ph type="sldNum" sz="quarter" idx="4"/>
          </p:nvPr>
        </p:nvSpPr>
        <p:spPr>
          <a:xfrm>
            <a:off x="7580091" y="5960533"/>
            <a:ext cx="395510" cy="279400"/>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E7359D38-3060-4685-849F-C97299E8633C}" type="slidenum">
              <a:rPr lang="it-IT" smtClean="0"/>
              <a:t>‹#›</a:t>
            </a:fld>
            <a:endParaRPr lang="it-IT"/>
          </a:p>
        </p:txBody>
      </p:sp>
    </p:spTree>
    <p:extLst>
      <p:ext uri="{BB962C8B-B14F-4D97-AF65-F5344CB8AC3E}">
        <p14:creationId xmlns:p14="http://schemas.microsoft.com/office/powerpoint/2010/main" val="428400539"/>
      </p:ext>
    </p:extLst>
  </p:cSld>
  <p:clrMap bg1="lt1" tx1="dk1" bg2="lt2" tx2="dk2" accent1="accent1" accent2="accent2" accent3="accent3" accent4="accent4" accent5="accent5" accent6="accent6" hlink="hlink" folHlink="folHlink"/>
  <p:sldLayoutIdLst>
    <p:sldLayoutId id="2147483931" r:id="rId1"/>
    <p:sldLayoutId id="2147483932" r:id="rId2"/>
    <p:sldLayoutId id="2147483933" r:id="rId3"/>
    <p:sldLayoutId id="2147483934" r:id="rId4"/>
    <p:sldLayoutId id="2147483935" r:id="rId5"/>
    <p:sldLayoutId id="2147483936" r:id="rId6"/>
    <p:sldLayoutId id="2147483937" r:id="rId7"/>
    <p:sldLayoutId id="2147483938" r:id="rId8"/>
    <p:sldLayoutId id="2147483939" r:id="rId9"/>
    <p:sldLayoutId id="2147483940" r:id="rId10"/>
    <p:sldLayoutId id="2147483941" r:id="rId11"/>
    <p:sldLayoutId id="2147483942" r:id="rId12"/>
    <p:sldLayoutId id="2147483943" r:id="rId13"/>
    <p:sldLayoutId id="2147483944" r:id="rId14"/>
    <p:sldLayoutId id="2147483945" r:id="rId15"/>
    <p:sldLayoutId id="2147483946" r:id="rId16"/>
    <p:sldLayoutId id="2147483947" r:id="rId17"/>
  </p:sldLayoutIdLst>
  <p:txStyles>
    <p:titleStyle>
      <a:lvl1pPr algn="ctr" defTabSz="457200" rtl="0" eaLnBrk="1" latinLnBrk="0" hangingPunct="1">
        <a:spcBef>
          <a:spcPct val="0"/>
        </a:spcBef>
        <a:buNone/>
        <a:defRPr sz="4000" kern="1200" cap="none">
          <a:ln w="3175" cmpd="sng">
            <a:noFill/>
          </a:ln>
          <a:solidFill>
            <a:schemeClr val="tx1">
              <a:lumMod val="85000"/>
              <a:lumOff val="15000"/>
            </a:schemeClr>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85750" indent="-285750" algn="l" defTabSz="457200" rtl="0"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Layout" Target="../slideLayouts/slideLayout2.xml"/><Relationship Id="rId4" Type="http://schemas.openxmlformats.org/officeDocument/2006/relationships/image" Target="../media/image17.png"/></Relationships>
</file>

<file path=ppt/slides/_rels/slide13.xml.rels><?xml version="1.0" encoding="UTF-8" standalone="yes"?>
<Relationships xmlns="http://schemas.openxmlformats.org/package/2006/relationships"><Relationship Id="rId3" Type="http://schemas.openxmlformats.org/officeDocument/2006/relationships/image" Target="../media/image38.png"/><Relationship Id="rId7" Type="http://schemas.openxmlformats.org/officeDocument/2006/relationships/image" Target="../media/image17.png"/><Relationship Id="rId2" Type="http://schemas.openxmlformats.org/officeDocument/2006/relationships/image" Target="../media/image37.png"/><Relationship Id="rId1" Type="http://schemas.openxmlformats.org/officeDocument/2006/relationships/slideLayout" Target="../slideLayouts/slideLayout2.xml"/><Relationship Id="rId6" Type="http://schemas.openxmlformats.org/officeDocument/2006/relationships/image" Target="../media/image41.png"/><Relationship Id="rId5" Type="http://schemas.openxmlformats.org/officeDocument/2006/relationships/image" Target="../media/image40.png"/><Relationship Id="rId4" Type="http://schemas.openxmlformats.org/officeDocument/2006/relationships/image" Target="../media/image39.png"/></Relationships>
</file>

<file path=ppt/slides/_rels/slide14.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42.jpeg"/><Relationship Id="rId1" Type="http://schemas.openxmlformats.org/officeDocument/2006/relationships/slideLayout" Target="../slideLayouts/slideLayout2.xml"/><Relationship Id="rId4" Type="http://schemas.openxmlformats.org/officeDocument/2006/relationships/image" Target="../media/image17.png"/></Relationships>
</file>

<file path=ppt/slides/_rels/slide15.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image" Target="../media/image44.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image" Target="../media/image46.jpeg"/><Relationship Id="rId1" Type="http://schemas.openxmlformats.org/officeDocument/2006/relationships/slideLayout" Target="../slideLayouts/slideLayout2.xml"/><Relationship Id="rId5" Type="http://schemas.openxmlformats.org/officeDocument/2006/relationships/image" Target="../media/image48.jpeg"/><Relationship Id="rId4" Type="http://schemas.openxmlformats.org/officeDocument/2006/relationships/image" Target="../media/image17.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image" Target="../media/image49.jpe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51.jpe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image" Target="../media/image52.jpeg"/><Relationship Id="rId1" Type="http://schemas.openxmlformats.org/officeDocument/2006/relationships/slideLayout" Target="../slideLayouts/slideLayout7.xml"/><Relationship Id="rId4" Type="http://schemas.openxmlformats.org/officeDocument/2006/relationships/image" Target="../media/image54.jpeg"/></Relationships>
</file>

<file path=ppt/slides/_rels/slide22.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xml"/><Relationship Id="rId1" Type="http://schemas.openxmlformats.org/officeDocument/2006/relationships/slideLayout" Target="../slideLayouts/slideLayout4.xml"/><Relationship Id="rId5" Type="http://schemas.openxmlformats.org/officeDocument/2006/relationships/image" Target="../media/image11.png"/><Relationship Id="rId4" Type="http://schemas.openxmlformats.org/officeDocument/2006/relationships/image" Target="../media/image10.png"/></Relationships>
</file>

<file path=ppt/slides/_rels/slide4.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jpeg"/><Relationship Id="rId1" Type="http://schemas.openxmlformats.org/officeDocument/2006/relationships/slideLayout" Target="../slideLayouts/slideLayout4.xml"/><Relationship Id="rId5" Type="http://schemas.openxmlformats.org/officeDocument/2006/relationships/image" Target="../media/image17.png"/><Relationship Id="rId4" Type="http://schemas.openxmlformats.org/officeDocument/2006/relationships/image" Target="../media/image16.png"/></Relationships>
</file>

<file path=ppt/slides/_rels/slide8.xml.rels><?xml version="1.0" encoding="UTF-8" standalone="yes"?>
<Relationships xmlns="http://schemas.openxmlformats.org/package/2006/relationships"><Relationship Id="rId8" Type="http://schemas.openxmlformats.org/officeDocument/2006/relationships/image" Target="../media/image24.jpeg"/><Relationship Id="rId3" Type="http://schemas.openxmlformats.org/officeDocument/2006/relationships/image" Target="../media/image19.png"/><Relationship Id="rId7" Type="http://schemas.openxmlformats.org/officeDocument/2006/relationships/image" Target="../media/image23.png"/><Relationship Id="rId2" Type="http://schemas.openxmlformats.org/officeDocument/2006/relationships/image" Target="../media/image18.png"/><Relationship Id="rId1" Type="http://schemas.openxmlformats.org/officeDocument/2006/relationships/slideLayout" Target="../slideLayouts/slideLayout4.xml"/><Relationship Id="rId6" Type="http://schemas.openxmlformats.org/officeDocument/2006/relationships/image" Target="../media/image22.jpeg"/><Relationship Id="rId5" Type="http://schemas.openxmlformats.org/officeDocument/2006/relationships/image" Target="../media/image21.png"/><Relationship Id="rId10" Type="http://schemas.openxmlformats.org/officeDocument/2006/relationships/image" Target="../media/image26.png"/><Relationship Id="rId4" Type="http://schemas.openxmlformats.org/officeDocument/2006/relationships/image" Target="../media/image20.jpeg"/><Relationship Id="rId9" Type="http://schemas.openxmlformats.org/officeDocument/2006/relationships/image" Target="../media/image25.png"/></Relationships>
</file>

<file path=ppt/slides/_rels/slide9.xml.rels><?xml version="1.0" encoding="UTF-8" standalone="yes"?>
<Relationships xmlns="http://schemas.openxmlformats.org/package/2006/relationships"><Relationship Id="rId3" Type="http://schemas.openxmlformats.org/officeDocument/2006/relationships/image" Target="../media/image28.png"/><Relationship Id="rId7" Type="http://schemas.openxmlformats.org/officeDocument/2006/relationships/image" Target="../media/image32.png"/><Relationship Id="rId2" Type="http://schemas.openxmlformats.org/officeDocument/2006/relationships/image" Target="../media/image27.png"/><Relationship Id="rId1" Type="http://schemas.openxmlformats.org/officeDocument/2006/relationships/slideLayout" Target="../slideLayouts/slideLayout4.xml"/><Relationship Id="rId6" Type="http://schemas.openxmlformats.org/officeDocument/2006/relationships/image" Target="../media/image31.png"/><Relationship Id="rId5" Type="http://schemas.openxmlformats.org/officeDocument/2006/relationships/image" Target="../media/image30.png"/><Relationship Id="rId4" Type="http://schemas.openxmlformats.org/officeDocument/2006/relationships/image" Target="../media/image2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30222" y="260648"/>
            <a:ext cx="8435280" cy="6754762"/>
          </a:xfrm>
        </p:spPr>
        <p:txBody>
          <a:bodyPr>
            <a:normAutofit fontScale="90000"/>
          </a:bodyPr>
          <a:lstStyle/>
          <a:p>
            <a:r>
              <a:rPr lang="it-IT" sz="2700" dirty="0"/>
              <a:t>                                                                                                                               </a:t>
            </a:r>
            <a:r>
              <a:rPr lang="it-IT" sz="3200" dirty="0"/>
              <a:t>ERASMUS+</a:t>
            </a:r>
            <a:br>
              <a:rPr lang="it-IT" sz="3200" dirty="0"/>
            </a:br>
            <a:r>
              <a:rPr lang="it-IT" sz="3200" dirty="0"/>
              <a:t>                                </a:t>
            </a:r>
            <a:r>
              <a:rPr lang="it-IT" sz="3200" dirty="0" err="1"/>
              <a:t>Programme</a:t>
            </a:r>
            <a:r>
              <a:rPr lang="it-IT" sz="3200" dirty="0"/>
              <a:t> of the </a:t>
            </a:r>
            <a:r>
              <a:rPr lang="it-IT" sz="3200" dirty="0" err="1"/>
              <a:t>European</a:t>
            </a:r>
            <a:r>
              <a:rPr lang="it-IT" sz="3200" dirty="0"/>
              <a:t> Union</a:t>
            </a:r>
            <a:br>
              <a:rPr lang="it-IT" sz="3200" dirty="0"/>
            </a:br>
            <a:br>
              <a:rPr lang="it-IT" sz="3200" dirty="0"/>
            </a:br>
            <a:br>
              <a:rPr lang="it-IT" dirty="0"/>
            </a:br>
            <a:br>
              <a:rPr lang="it-IT" dirty="0"/>
            </a:br>
            <a:r>
              <a:rPr lang="it-IT" b="1" dirty="0">
                <a:solidFill>
                  <a:schemeClr val="tx1"/>
                </a:solidFill>
              </a:rPr>
              <a:t>«LET’S HELP»</a:t>
            </a:r>
            <a:br>
              <a:rPr lang="it-IT" b="1" dirty="0">
                <a:solidFill>
                  <a:schemeClr val="tx1"/>
                </a:solidFill>
              </a:rPr>
            </a:br>
            <a:br>
              <a:rPr lang="it-IT" dirty="0"/>
            </a:br>
            <a:r>
              <a:rPr lang="it-IT" sz="3600" dirty="0"/>
              <a:t>start: 01/09/2016</a:t>
            </a:r>
            <a:br>
              <a:rPr lang="it-IT" sz="3600" dirty="0"/>
            </a:br>
            <a:r>
              <a:rPr lang="it-IT" sz="3600" dirty="0"/>
              <a:t>end: 31/08/2018</a:t>
            </a:r>
            <a:br>
              <a:rPr lang="it-IT" dirty="0"/>
            </a:br>
            <a:br>
              <a:rPr lang="it-IT" dirty="0"/>
            </a:br>
            <a:endParaRPr lang="it-IT" dirty="0"/>
          </a:p>
        </p:txBody>
      </p:sp>
      <p:pic>
        <p:nvPicPr>
          <p:cNvPr id="1026" name="Picture 2" descr="Nessun testo alternativo automatico disponibile."/>
          <p:cNvPicPr>
            <a:picLocks noGrp="1" noChangeAspect="1" noChangeArrowheads="1"/>
          </p:cNvPicPr>
          <p:nvPr>
            <p:ph idx="1"/>
          </p:nvPr>
        </p:nvPicPr>
        <p:blipFill>
          <a:blip r:embed="rId2">
            <a:extLst>
              <a:ext uri="{28A0092B-C50C-407E-A947-70E740481C1C}">
                <a14:useLocalDpi xmlns:a14="http://schemas.microsoft.com/office/drawing/2010/main" val="0"/>
              </a:ext>
            </a:extLst>
          </a:blip>
          <a:stretch>
            <a:fillRect/>
          </a:stretch>
        </p:blipFill>
        <p:spPr bwMode="auto">
          <a:xfrm>
            <a:off x="755576" y="620688"/>
            <a:ext cx="1524000" cy="1524000"/>
          </a:xfrm>
          <a:prstGeom prst="rect">
            <a:avLst/>
          </a:prstGeom>
          <a:noFill/>
          <a:effectLst>
            <a:outerShdw blurRad="50800" dist="50800" dir="5400000" algn="ctr" rotWithShape="0">
              <a:schemeClr val="tx1"/>
            </a:outerShdw>
          </a:effectLst>
        </p:spPr>
      </p:pic>
    </p:spTree>
    <p:extLst>
      <p:ext uri="{BB962C8B-B14F-4D97-AF65-F5344CB8AC3E}">
        <p14:creationId xmlns:p14="http://schemas.microsoft.com/office/powerpoint/2010/main" val="338829773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1176601" y="824945"/>
            <a:ext cx="6798734" cy="1303867"/>
          </a:xfrm>
        </p:spPr>
        <p:txBody>
          <a:bodyPr>
            <a:normAutofit fontScale="90000"/>
          </a:bodyPr>
          <a:lstStyle/>
          <a:p>
            <a:r>
              <a:rPr lang="it-IT" dirty="0" err="1"/>
              <a:t>We</a:t>
            </a:r>
            <a:r>
              <a:rPr lang="it-IT" dirty="0"/>
              <a:t> are </a:t>
            </a:r>
            <a:r>
              <a:rPr lang="it-IT" dirty="0" err="1"/>
              <a:t>here</a:t>
            </a:r>
            <a:r>
              <a:rPr lang="it-IT" dirty="0"/>
              <a:t>!</a:t>
            </a:r>
            <a:br>
              <a:rPr lang="it-IT" dirty="0"/>
            </a:br>
            <a:r>
              <a:rPr lang="it-IT" dirty="0">
                <a:solidFill>
                  <a:srgbClr val="FF0000"/>
                </a:solidFill>
              </a:rPr>
              <a:t>SICILY</a:t>
            </a:r>
            <a:br>
              <a:rPr lang="it-IT" dirty="0"/>
            </a:br>
            <a:r>
              <a:rPr lang="it-IT" dirty="0"/>
              <a:t>… </a:t>
            </a:r>
            <a:r>
              <a:rPr lang="it-IT" sz="3100" i="1" dirty="0"/>
              <a:t>in the middle of the </a:t>
            </a:r>
            <a:r>
              <a:rPr lang="it-IT" sz="3100" i="1" dirty="0" err="1"/>
              <a:t>Mediterranean</a:t>
            </a:r>
            <a:r>
              <a:rPr lang="it-IT" sz="3100" i="1" dirty="0"/>
              <a:t> Sea</a:t>
            </a:r>
          </a:p>
        </p:txBody>
      </p:sp>
      <p:pic>
        <p:nvPicPr>
          <p:cNvPr id="4"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2231453" y="2490788"/>
            <a:ext cx="4689031" cy="34448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6" name="Connettore 2 5"/>
          <p:cNvCxnSpPr/>
          <p:nvPr/>
        </p:nvCxnSpPr>
        <p:spPr>
          <a:xfrm>
            <a:off x="1547664" y="3717032"/>
            <a:ext cx="2736304" cy="1008112"/>
          </a:xfrm>
          <a:prstGeom prst="straightConnector1">
            <a:avLst/>
          </a:prstGeom>
          <a:ln w="31750" cmpd="dbl">
            <a:solidFill>
              <a:srgbClr val="FF0000"/>
            </a:solidFill>
            <a:tailEnd type="triangle" w="lg" len="med"/>
          </a:ln>
        </p:spPr>
        <p:style>
          <a:lnRef idx="1">
            <a:schemeClr val="accent1"/>
          </a:lnRef>
          <a:fillRef idx="0">
            <a:schemeClr val="accent1"/>
          </a:fillRef>
          <a:effectRef idx="0">
            <a:schemeClr val="accent1"/>
          </a:effectRef>
          <a:fontRef idx="minor">
            <a:schemeClr val="tx1"/>
          </a:fontRef>
        </p:style>
      </p:cxnSp>
      <p:sp>
        <p:nvSpPr>
          <p:cNvPr id="7" name="CasellaDiTesto 6"/>
          <p:cNvSpPr txBox="1"/>
          <p:nvPr/>
        </p:nvSpPr>
        <p:spPr>
          <a:xfrm>
            <a:off x="744818" y="3393867"/>
            <a:ext cx="1090878" cy="369332"/>
          </a:xfrm>
          <a:prstGeom prst="rect">
            <a:avLst/>
          </a:prstGeom>
          <a:noFill/>
        </p:spPr>
        <p:txBody>
          <a:bodyPr wrap="square" rtlCol="0">
            <a:spAutoFit/>
          </a:bodyPr>
          <a:lstStyle/>
          <a:p>
            <a:r>
              <a:rPr lang="it-IT" dirty="0"/>
              <a:t>NARO!</a:t>
            </a:r>
          </a:p>
        </p:txBody>
      </p:sp>
    </p:spTree>
    <p:extLst>
      <p:ext uri="{BB962C8B-B14F-4D97-AF65-F5344CB8AC3E}">
        <p14:creationId xmlns:p14="http://schemas.microsoft.com/office/powerpoint/2010/main" val="238467332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b="1" dirty="0">
                <a:latin typeface="Harrington" panose="04040505050A02020702" pitchFamily="82" charset="0"/>
              </a:rPr>
              <a:t>Naro : the city of </a:t>
            </a:r>
            <a:r>
              <a:rPr lang="it-IT" b="1" dirty="0" err="1">
                <a:latin typeface="Harrington" panose="04040505050A02020702" pitchFamily="82" charset="0"/>
              </a:rPr>
              <a:t>baroque</a:t>
            </a:r>
            <a:endParaRPr lang="it-IT" b="1" dirty="0">
              <a:latin typeface="Harrington" panose="04040505050A02020702" pitchFamily="82" charset="0"/>
            </a:endParaRPr>
          </a:p>
        </p:txBody>
      </p:sp>
      <p:sp>
        <p:nvSpPr>
          <p:cNvPr id="3" name="Segnaposto contenuto 2"/>
          <p:cNvSpPr>
            <a:spLocks noGrp="1"/>
          </p:cNvSpPr>
          <p:nvPr>
            <p:ph idx="1"/>
          </p:nvPr>
        </p:nvSpPr>
        <p:spPr>
          <a:xfrm>
            <a:off x="755576" y="3476207"/>
            <a:ext cx="8147248" cy="2836151"/>
          </a:xfrm>
        </p:spPr>
        <p:txBody>
          <a:bodyPr>
            <a:normAutofit fontScale="55000" lnSpcReduction="20000"/>
          </a:bodyPr>
          <a:lstStyle/>
          <a:p>
            <a:r>
              <a:rPr lang="en-US" sz="3800" dirty="0"/>
              <a:t>25 km away from </a:t>
            </a:r>
            <a:r>
              <a:rPr lang="en-US" sz="3800" b="1" dirty="0">
                <a:solidFill>
                  <a:srgbClr val="FF0000"/>
                </a:solidFill>
              </a:rPr>
              <a:t>Agrigento</a:t>
            </a:r>
          </a:p>
          <a:p>
            <a:r>
              <a:rPr lang="en-US" sz="3800" dirty="0"/>
              <a:t>positioned on a </a:t>
            </a:r>
            <a:r>
              <a:rPr lang="en-US" sz="3800" b="1" dirty="0">
                <a:solidFill>
                  <a:schemeClr val="accent3"/>
                </a:solidFill>
              </a:rPr>
              <a:t>hill </a:t>
            </a:r>
          </a:p>
          <a:p>
            <a:r>
              <a:rPr lang="en-US" sz="3800" dirty="0"/>
              <a:t>about </a:t>
            </a:r>
            <a:r>
              <a:rPr lang="en-US" sz="3800" b="1" dirty="0">
                <a:solidFill>
                  <a:srgbClr val="7030A0"/>
                </a:solidFill>
              </a:rPr>
              <a:t>8,500</a:t>
            </a:r>
            <a:r>
              <a:rPr lang="en-US" sz="3800" dirty="0"/>
              <a:t> inhabitants.</a:t>
            </a:r>
          </a:p>
          <a:p>
            <a:r>
              <a:rPr lang="en-US" sz="3800" dirty="0"/>
              <a:t>underwent many dominations </a:t>
            </a:r>
          </a:p>
          <a:p>
            <a:pPr marL="0" indent="0">
              <a:buNone/>
            </a:pPr>
            <a:r>
              <a:rPr lang="en-US" sz="3800" dirty="0"/>
              <a:t>     (</a:t>
            </a:r>
            <a:r>
              <a:rPr lang="en-US" sz="3800" dirty="0">
                <a:solidFill>
                  <a:srgbClr val="C00000"/>
                </a:solidFill>
              </a:rPr>
              <a:t>Greek</a:t>
            </a:r>
            <a:r>
              <a:rPr lang="en-US" sz="3800" dirty="0"/>
              <a:t>, </a:t>
            </a:r>
            <a:r>
              <a:rPr lang="en-US" sz="3800" dirty="0">
                <a:solidFill>
                  <a:srgbClr val="FFC000"/>
                </a:solidFill>
              </a:rPr>
              <a:t>Carthaginians</a:t>
            </a:r>
            <a:r>
              <a:rPr lang="en-US" sz="3800" dirty="0"/>
              <a:t>, </a:t>
            </a:r>
            <a:r>
              <a:rPr lang="en-US" sz="3800" dirty="0">
                <a:solidFill>
                  <a:srgbClr val="00B050"/>
                </a:solidFill>
              </a:rPr>
              <a:t>Romans</a:t>
            </a:r>
            <a:r>
              <a:rPr lang="en-US" sz="3800" dirty="0"/>
              <a:t>, </a:t>
            </a:r>
            <a:r>
              <a:rPr lang="en-US" sz="3800" dirty="0">
                <a:solidFill>
                  <a:srgbClr val="00B0F0"/>
                </a:solidFill>
              </a:rPr>
              <a:t>Byzantines</a:t>
            </a:r>
            <a:r>
              <a:rPr lang="en-US" sz="3800" dirty="0"/>
              <a:t>, </a:t>
            </a:r>
            <a:r>
              <a:rPr lang="en-US" sz="3800" dirty="0">
                <a:solidFill>
                  <a:srgbClr val="7030A0"/>
                </a:solidFill>
              </a:rPr>
              <a:t>Arabs</a:t>
            </a:r>
            <a:r>
              <a:rPr lang="en-US" sz="3800" dirty="0"/>
              <a:t>, </a:t>
            </a:r>
            <a:r>
              <a:rPr lang="en-US" sz="3800" dirty="0">
                <a:solidFill>
                  <a:schemeClr val="accent4">
                    <a:lumMod val="60000"/>
                    <a:lumOff val="40000"/>
                  </a:schemeClr>
                </a:solidFill>
              </a:rPr>
              <a:t>Norman</a:t>
            </a:r>
            <a:r>
              <a:rPr lang="en-US" sz="3800" dirty="0"/>
              <a:t>)</a:t>
            </a:r>
          </a:p>
          <a:p>
            <a:r>
              <a:rPr lang="en-US" sz="3800" dirty="0"/>
              <a:t>pearl of </a:t>
            </a:r>
            <a:r>
              <a:rPr lang="en-US" sz="3800" b="1" dirty="0">
                <a:solidFill>
                  <a:schemeClr val="accent2">
                    <a:lumMod val="75000"/>
                  </a:schemeClr>
                </a:solidFill>
              </a:rPr>
              <a:t>Agrigento’s baroque</a:t>
            </a:r>
          </a:p>
          <a:p>
            <a:r>
              <a:rPr lang="en-US" sz="3800" dirty="0"/>
              <a:t>economy  primarily agricultural. </a:t>
            </a:r>
          </a:p>
          <a:p>
            <a:endParaRPr lang="en-US" sz="2400" dirty="0"/>
          </a:p>
          <a:p>
            <a:endParaRPr lang="en-US" sz="2400" dirty="0"/>
          </a:p>
          <a:p>
            <a:endParaRPr lang="en-US" dirty="0"/>
          </a:p>
          <a:p>
            <a:endParaRPr lang="en-US" dirty="0"/>
          </a:p>
          <a:p>
            <a:endParaRPr lang="en-US" dirty="0"/>
          </a:p>
          <a:p>
            <a:endParaRPr lang="it-IT" dirty="0"/>
          </a:p>
        </p:txBody>
      </p:sp>
      <p:pic>
        <p:nvPicPr>
          <p:cNvPr id="1029"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57192" y="2511370"/>
            <a:ext cx="3456386" cy="230425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12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742237" y="6072630"/>
            <a:ext cx="1401763" cy="774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18668729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1028617" y="279813"/>
            <a:ext cx="6798734" cy="1303867"/>
          </a:xfrm>
        </p:spPr>
        <p:txBody>
          <a:bodyPr/>
          <a:lstStyle/>
          <a:p>
            <a:r>
              <a:rPr lang="en-US" dirty="0">
                <a:latin typeface="Kristen ITC" panose="03050502040202030202" pitchFamily="66" charset="0"/>
              </a:rPr>
              <a:t>Lake St. John</a:t>
            </a:r>
            <a:endParaRPr lang="it-IT" dirty="0">
              <a:latin typeface="Kristen ITC" panose="03050502040202030202" pitchFamily="66" charset="0"/>
            </a:endParaRPr>
          </a:p>
        </p:txBody>
      </p:sp>
      <p:sp>
        <p:nvSpPr>
          <p:cNvPr id="3" name="Segnaposto contenuto 2"/>
          <p:cNvSpPr>
            <a:spLocks noGrp="1"/>
          </p:cNvSpPr>
          <p:nvPr>
            <p:ph idx="1"/>
          </p:nvPr>
        </p:nvSpPr>
        <p:spPr>
          <a:xfrm>
            <a:off x="1045563" y="1275833"/>
            <a:ext cx="6798735" cy="3874284"/>
          </a:xfrm>
        </p:spPr>
        <p:txBody>
          <a:bodyPr/>
          <a:lstStyle/>
          <a:p>
            <a:r>
              <a:rPr lang="en-US" sz="2400" dirty="0"/>
              <a:t>few kilometers away from the town center, hosted </a:t>
            </a:r>
            <a:r>
              <a:rPr lang="en-US" dirty="0"/>
              <a:t>European and international </a:t>
            </a:r>
            <a:r>
              <a:rPr lang="en-US" b="1" dirty="0">
                <a:solidFill>
                  <a:srgbClr val="0070C0"/>
                </a:solidFill>
              </a:rPr>
              <a:t>TOURNAMENTS </a:t>
            </a:r>
            <a:r>
              <a:rPr lang="en-US" sz="2400" b="1" dirty="0">
                <a:solidFill>
                  <a:srgbClr val="0070C0"/>
                </a:solidFill>
              </a:rPr>
              <a:t>BOATING </a:t>
            </a:r>
            <a:endParaRPr lang="en-US" sz="2400" dirty="0"/>
          </a:p>
          <a:p>
            <a:endParaRPr lang="en-US" dirty="0"/>
          </a:p>
          <a:p>
            <a:endParaRPr lang="it-IT" dirty="0"/>
          </a:p>
        </p:txBody>
      </p:sp>
      <p:pic>
        <p:nvPicPr>
          <p:cNvPr id="4099"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11560" y="3212975"/>
            <a:ext cx="3456384" cy="236045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100"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27984" y="3201555"/>
            <a:ext cx="4211190" cy="237187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742237" y="6072630"/>
            <a:ext cx="1401763" cy="774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34113081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16456" y="1340768"/>
            <a:ext cx="2592288" cy="259228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CasellaDiTesto 3"/>
          <p:cNvSpPr txBox="1"/>
          <p:nvPr/>
        </p:nvSpPr>
        <p:spPr>
          <a:xfrm>
            <a:off x="542668" y="1556792"/>
            <a:ext cx="2373148" cy="646331"/>
          </a:xfrm>
          <a:prstGeom prst="rect">
            <a:avLst/>
          </a:prstGeom>
          <a:noFill/>
        </p:spPr>
        <p:txBody>
          <a:bodyPr wrap="square" rtlCol="0">
            <a:spAutoFit/>
          </a:bodyPr>
          <a:lstStyle/>
          <a:p>
            <a:r>
              <a:rPr lang="it-IT" dirty="0">
                <a:solidFill>
                  <a:schemeClr val="bg1"/>
                </a:solidFill>
              </a:rPr>
              <a:t>CHIARAMONTE CASTLE</a:t>
            </a:r>
          </a:p>
        </p:txBody>
      </p:sp>
      <p:pic>
        <p:nvPicPr>
          <p:cNvPr id="307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66060" y="1440582"/>
            <a:ext cx="2492474" cy="249247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CasellaDiTesto 4"/>
          <p:cNvSpPr txBox="1"/>
          <p:nvPr/>
        </p:nvSpPr>
        <p:spPr>
          <a:xfrm>
            <a:off x="6366060" y="3204387"/>
            <a:ext cx="2486334" cy="646331"/>
          </a:xfrm>
          <a:prstGeom prst="rect">
            <a:avLst/>
          </a:prstGeom>
          <a:noFill/>
        </p:spPr>
        <p:txBody>
          <a:bodyPr wrap="square" rtlCol="0">
            <a:spAutoFit/>
          </a:bodyPr>
          <a:lstStyle/>
          <a:p>
            <a:r>
              <a:rPr lang="it-IT" b="1" dirty="0">
                <a:solidFill>
                  <a:schemeClr val="bg1"/>
                </a:solidFill>
              </a:rPr>
              <a:t>OLD NORMAN CHURCH</a:t>
            </a:r>
          </a:p>
        </p:txBody>
      </p:sp>
      <p:pic>
        <p:nvPicPr>
          <p:cNvPr id="3076"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491880" y="1440582"/>
            <a:ext cx="2492474" cy="249247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CasellaDiTesto 5"/>
          <p:cNvSpPr txBox="1"/>
          <p:nvPr/>
        </p:nvSpPr>
        <p:spPr>
          <a:xfrm>
            <a:off x="3491880" y="1581712"/>
            <a:ext cx="2376264" cy="369332"/>
          </a:xfrm>
          <a:prstGeom prst="rect">
            <a:avLst/>
          </a:prstGeom>
          <a:noFill/>
        </p:spPr>
        <p:txBody>
          <a:bodyPr wrap="square" rtlCol="0">
            <a:spAutoFit/>
          </a:bodyPr>
          <a:lstStyle/>
          <a:p>
            <a:r>
              <a:rPr lang="it-IT" b="1" dirty="0">
                <a:solidFill>
                  <a:schemeClr val="bg1"/>
                </a:solidFill>
              </a:rPr>
              <a:t>GOLDEN GATE</a:t>
            </a:r>
          </a:p>
        </p:txBody>
      </p:sp>
      <p:pic>
        <p:nvPicPr>
          <p:cNvPr id="3077"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39552" y="4113858"/>
            <a:ext cx="2160240" cy="216024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CasellaDiTesto 6"/>
          <p:cNvSpPr txBox="1"/>
          <p:nvPr/>
        </p:nvSpPr>
        <p:spPr>
          <a:xfrm>
            <a:off x="539551" y="5898634"/>
            <a:ext cx="2879369" cy="369332"/>
          </a:xfrm>
          <a:prstGeom prst="rect">
            <a:avLst/>
          </a:prstGeom>
          <a:noFill/>
        </p:spPr>
        <p:txBody>
          <a:bodyPr wrap="square" rtlCol="0">
            <a:spAutoFit/>
          </a:bodyPr>
          <a:lstStyle/>
          <a:p>
            <a:r>
              <a:rPr lang="it-IT" b="1" dirty="0">
                <a:solidFill>
                  <a:schemeClr val="bg1"/>
                </a:solidFill>
              </a:rPr>
              <a:t>CHURCH OF ST. CATHERINE</a:t>
            </a:r>
          </a:p>
        </p:txBody>
      </p:sp>
      <p:sp>
        <p:nvSpPr>
          <p:cNvPr id="8" name="CasellaDiTesto 7"/>
          <p:cNvSpPr txBox="1"/>
          <p:nvPr/>
        </p:nvSpPr>
        <p:spPr>
          <a:xfrm>
            <a:off x="1586671" y="602978"/>
            <a:ext cx="5508612" cy="400110"/>
          </a:xfrm>
          <a:prstGeom prst="rect">
            <a:avLst/>
          </a:prstGeom>
          <a:noFill/>
        </p:spPr>
        <p:txBody>
          <a:bodyPr wrap="square" rtlCol="0">
            <a:spAutoFit/>
          </a:bodyPr>
          <a:lstStyle/>
          <a:p>
            <a:r>
              <a:rPr lang="it-IT" sz="2000" dirty="0" err="1">
                <a:solidFill>
                  <a:schemeClr val="accent6">
                    <a:lumMod val="50000"/>
                  </a:schemeClr>
                </a:solidFill>
                <a:latin typeface="Algerian" panose="04020705040A02060702" pitchFamily="82" charset="0"/>
              </a:rPr>
              <a:t>Main</a:t>
            </a:r>
            <a:r>
              <a:rPr lang="it-IT" sz="2000" dirty="0">
                <a:solidFill>
                  <a:schemeClr val="accent6">
                    <a:lumMod val="50000"/>
                  </a:schemeClr>
                </a:solidFill>
                <a:latin typeface="Algerian" panose="04020705040A02060702" pitchFamily="82" charset="0"/>
              </a:rPr>
              <a:t> </a:t>
            </a:r>
            <a:r>
              <a:rPr lang="it-IT" sz="2000" dirty="0" err="1">
                <a:solidFill>
                  <a:schemeClr val="accent6">
                    <a:lumMod val="50000"/>
                  </a:schemeClr>
                </a:solidFill>
                <a:latin typeface="Algerian" panose="04020705040A02060702" pitchFamily="82" charset="0"/>
              </a:rPr>
              <a:t>monuments</a:t>
            </a:r>
            <a:r>
              <a:rPr lang="it-IT" sz="2000" dirty="0">
                <a:solidFill>
                  <a:schemeClr val="accent6">
                    <a:lumMod val="50000"/>
                  </a:schemeClr>
                </a:solidFill>
                <a:latin typeface="Algerian" panose="04020705040A02060702" pitchFamily="82" charset="0"/>
              </a:rPr>
              <a:t> : </a:t>
            </a:r>
            <a:r>
              <a:rPr lang="it-IT" sz="2000" dirty="0" err="1">
                <a:solidFill>
                  <a:schemeClr val="accent6">
                    <a:lumMod val="50000"/>
                  </a:schemeClr>
                </a:solidFill>
                <a:latin typeface="Algerian" panose="04020705040A02060702" pitchFamily="82" charset="0"/>
              </a:rPr>
              <a:t>Medieval</a:t>
            </a:r>
            <a:r>
              <a:rPr lang="it-IT" sz="2000" dirty="0">
                <a:solidFill>
                  <a:schemeClr val="accent6">
                    <a:lumMod val="50000"/>
                  </a:schemeClr>
                </a:solidFill>
                <a:latin typeface="Algerian" panose="04020705040A02060702" pitchFamily="82" charset="0"/>
              </a:rPr>
              <a:t> </a:t>
            </a:r>
            <a:r>
              <a:rPr lang="it-IT" sz="2000" dirty="0" err="1">
                <a:solidFill>
                  <a:schemeClr val="accent6">
                    <a:lumMod val="50000"/>
                  </a:schemeClr>
                </a:solidFill>
                <a:latin typeface="Algerian" panose="04020705040A02060702" pitchFamily="82" charset="0"/>
              </a:rPr>
              <a:t>itinerary</a:t>
            </a:r>
            <a:endParaRPr lang="it-IT" sz="2000" dirty="0">
              <a:solidFill>
                <a:schemeClr val="accent6">
                  <a:lumMod val="50000"/>
                </a:schemeClr>
              </a:solidFill>
              <a:latin typeface="Algerian" panose="04020705040A02060702" pitchFamily="82" charset="0"/>
            </a:endParaRPr>
          </a:p>
        </p:txBody>
      </p:sp>
      <p:pic>
        <p:nvPicPr>
          <p:cNvPr id="2"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529311" y="4098727"/>
            <a:ext cx="1274533" cy="216923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9" name="CasellaDiTesto 8"/>
          <p:cNvSpPr txBox="1"/>
          <p:nvPr/>
        </p:nvSpPr>
        <p:spPr>
          <a:xfrm>
            <a:off x="5803844" y="5606246"/>
            <a:ext cx="1643495" cy="584775"/>
          </a:xfrm>
          <a:prstGeom prst="rect">
            <a:avLst/>
          </a:prstGeom>
          <a:noFill/>
        </p:spPr>
        <p:txBody>
          <a:bodyPr wrap="square" rtlCol="0">
            <a:spAutoFit/>
          </a:bodyPr>
          <a:lstStyle/>
          <a:p>
            <a:r>
              <a:rPr lang="it-IT" sz="1600" b="1" dirty="0"/>
              <a:t>St.</a:t>
            </a:r>
          </a:p>
          <a:p>
            <a:r>
              <a:rPr lang="it-IT" sz="1600" b="1" dirty="0"/>
              <a:t>FRANCESCO</a:t>
            </a:r>
          </a:p>
        </p:txBody>
      </p:sp>
      <p:pic>
        <p:nvPicPr>
          <p:cNvPr id="4098" name="Picture 2"/>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729547" y="6083300"/>
            <a:ext cx="1401763" cy="774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18895642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dirty="0" err="1">
                <a:latin typeface="Kristen ITC" panose="03050502040202030202" pitchFamily="66" charset="0"/>
              </a:rPr>
              <a:t>Famous</a:t>
            </a:r>
            <a:r>
              <a:rPr lang="it-IT" dirty="0">
                <a:latin typeface="Kristen ITC" panose="03050502040202030202" pitchFamily="66" charset="0"/>
              </a:rPr>
              <a:t> for…</a:t>
            </a:r>
          </a:p>
        </p:txBody>
      </p:sp>
      <p:sp>
        <p:nvSpPr>
          <p:cNvPr id="3" name="Segnaposto contenuto 2"/>
          <p:cNvSpPr>
            <a:spLocks noGrp="1"/>
          </p:cNvSpPr>
          <p:nvPr>
            <p:ph idx="1"/>
          </p:nvPr>
        </p:nvSpPr>
        <p:spPr>
          <a:xfrm>
            <a:off x="466605" y="4441234"/>
            <a:ext cx="8219256" cy="2409131"/>
          </a:xfrm>
        </p:spPr>
        <p:txBody>
          <a:bodyPr>
            <a:normAutofit/>
          </a:bodyPr>
          <a:lstStyle/>
          <a:p>
            <a:pPr marL="0" indent="0" algn="ctr">
              <a:buNone/>
            </a:pPr>
            <a:endParaRPr lang="it-IT" sz="2000" dirty="0"/>
          </a:p>
          <a:p>
            <a:pPr marL="0" indent="0" algn="ctr">
              <a:buNone/>
            </a:pPr>
            <a:r>
              <a:rPr lang="it-IT" sz="3800" dirty="0">
                <a:latin typeface="Kristen ITC" panose="03050502040202030202" pitchFamily="66" charset="0"/>
              </a:rPr>
              <a:t>ALMOND BLOSSOM FESTIVAL</a:t>
            </a:r>
          </a:p>
          <a:p>
            <a:pPr marL="0" indent="0" algn="ctr">
              <a:buNone/>
            </a:pPr>
            <a:endParaRPr lang="it-IT" sz="2800" dirty="0"/>
          </a:p>
          <a:p>
            <a:endParaRPr lang="it-IT" sz="2000" dirty="0"/>
          </a:p>
          <a:p>
            <a:pPr marL="0" indent="0">
              <a:buNone/>
            </a:pPr>
            <a:endParaRPr lang="it-IT" sz="2000" dirty="0"/>
          </a:p>
          <a:p>
            <a:pPr marL="0" indent="0">
              <a:buNone/>
            </a:pPr>
            <a:endParaRPr lang="it-IT" sz="2000" dirty="0"/>
          </a:p>
        </p:txBody>
      </p:sp>
      <p:pic>
        <p:nvPicPr>
          <p:cNvPr id="5122"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489234" y="1940777"/>
            <a:ext cx="3456384" cy="259228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12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18727" y="1999946"/>
            <a:ext cx="3312368" cy="247153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074"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742237" y="6083078"/>
            <a:ext cx="1401763" cy="774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77091880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709541" y="764704"/>
            <a:ext cx="7571598" cy="1289527"/>
          </a:xfrm>
        </p:spPr>
        <p:txBody>
          <a:bodyPr>
            <a:normAutofit fontScale="90000"/>
          </a:bodyPr>
          <a:lstStyle/>
          <a:p>
            <a:r>
              <a:rPr lang="it-IT" dirty="0" err="1"/>
              <a:t>Famous</a:t>
            </a:r>
            <a:r>
              <a:rPr lang="it-IT" dirty="0"/>
              <a:t>  </a:t>
            </a:r>
            <a:r>
              <a:rPr lang="it-IT" dirty="0" err="1"/>
              <a:t>people</a:t>
            </a:r>
            <a:r>
              <a:rPr lang="it-IT" dirty="0"/>
              <a:t>…</a:t>
            </a:r>
            <a:br>
              <a:rPr lang="it-IT" dirty="0"/>
            </a:br>
            <a:r>
              <a:rPr lang="it-IT" dirty="0">
                <a:solidFill>
                  <a:srgbClr val="0070C0"/>
                </a:solidFill>
              </a:rPr>
              <a:t>Piero</a:t>
            </a:r>
            <a:r>
              <a:rPr lang="it-IT" dirty="0"/>
              <a:t> </a:t>
            </a:r>
            <a:r>
              <a:rPr lang="it-IT" dirty="0">
                <a:solidFill>
                  <a:srgbClr val="0070C0"/>
                </a:solidFill>
              </a:rPr>
              <a:t>Barone</a:t>
            </a:r>
            <a:r>
              <a:rPr lang="it-IT" dirty="0"/>
              <a:t>, a </a:t>
            </a:r>
            <a:r>
              <a:rPr lang="it-IT" dirty="0" err="1"/>
              <a:t>singer</a:t>
            </a:r>
            <a:r>
              <a:rPr lang="it-IT" dirty="0"/>
              <a:t> of</a:t>
            </a:r>
            <a:br>
              <a:rPr lang="it-IT" dirty="0"/>
            </a:br>
            <a:r>
              <a:rPr lang="it-IT" dirty="0"/>
              <a:t> IL VOLO (musical band)</a:t>
            </a:r>
          </a:p>
        </p:txBody>
      </p:sp>
      <p:pic>
        <p:nvPicPr>
          <p:cNvPr id="1026" name="Picture 2" descr="Risultati immagini per piero barone IL VOLO"/>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827584" y="2492896"/>
            <a:ext cx="3456552" cy="3444875"/>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Risultati immagini per piero barone IL VOLO"/>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95340" y="3356992"/>
            <a:ext cx="3490069" cy="258077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9992704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1115616" y="384947"/>
            <a:ext cx="6798734" cy="1303867"/>
          </a:xfrm>
        </p:spPr>
        <p:txBody>
          <a:bodyPr>
            <a:normAutofit/>
          </a:bodyPr>
          <a:lstStyle/>
          <a:p>
            <a:r>
              <a:rPr lang="it-IT" b="1" dirty="0">
                <a:solidFill>
                  <a:srgbClr val="00B050"/>
                </a:solidFill>
                <a:latin typeface="Kristen ITC" panose="03050502040202030202" pitchFamily="66" charset="0"/>
              </a:rPr>
              <a:t>Welcome to </a:t>
            </a:r>
            <a:r>
              <a:rPr lang="it-IT" b="1" dirty="0" err="1">
                <a:solidFill>
                  <a:srgbClr val="00B050"/>
                </a:solidFill>
                <a:latin typeface="Kristen ITC" panose="03050502040202030202" pitchFamily="66" charset="0"/>
              </a:rPr>
              <a:t>our</a:t>
            </a:r>
            <a:r>
              <a:rPr lang="it-IT" b="1" dirty="0">
                <a:solidFill>
                  <a:srgbClr val="00B050"/>
                </a:solidFill>
                <a:latin typeface="Kristen ITC" panose="03050502040202030202" pitchFamily="66" charset="0"/>
              </a:rPr>
              <a:t> </a:t>
            </a:r>
            <a:r>
              <a:rPr lang="it-IT" b="1" dirty="0" err="1">
                <a:solidFill>
                  <a:srgbClr val="00B050"/>
                </a:solidFill>
                <a:latin typeface="Kristen ITC" panose="03050502040202030202" pitchFamily="66" charset="0"/>
              </a:rPr>
              <a:t>school</a:t>
            </a:r>
            <a:r>
              <a:rPr lang="it-IT" b="1" dirty="0">
                <a:solidFill>
                  <a:srgbClr val="00B050"/>
                </a:solidFill>
                <a:latin typeface="Kristen ITC" panose="03050502040202030202" pitchFamily="66" charset="0"/>
              </a:rPr>
              <a:t>!</a:t>
            </a:r>
            <a:br>
              <a:rPr lang="it-IT" b="1" dirty="0">
                <a:solidFill>
                  <a:schemeClr val="tx2"/>
                </a:solidFill>
                <a:latin typeface="Kristen ITC" panose="03050502040202030202" pitchFamily="66" charset="0"/>
              </a:rPr>
            </a:br>
            <a:r>
              <a:rPr lang="it-IT" sz="2700" b="1" dirty="0">
                <a:solidFill>
                  <a:srgbClr val="FF0000"/>
                </a:solidFill>
                <a:latin typeface="Kristen ITC" panose="03050502040202030202" pitchFamily="66" charset="0"/>
              </a:rPr>
              <a:t>«Saint G. Bosco»</a:t>
            </a:r>
          </a:p>
        </p:txBody>
      </p:sp>
      <p:pic>
        <p:nvPicPr>
          <p:cNvPr id="4100" name="Picture 4" descr="C:\Users\User\AppData\Local\Temp\Temp1_R_ foto scuola.zip\SAM_0472.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365901" y="1036880"/>
            <a:ext cx="2160240" cy="2880320"/>
          </a:xfrm>
          <a:prstGeom prst="rect">
            <a:avLst/>
          </a:prstGeom>
          <a:noFill/>
          <a:extLst>
            <a:ext uri="{909E8E84-426E-40DD-AFC4-6F175D3DCCD1}">
              <a14:hiddenFill xmlns:a14="http://schemas.microsoft.com/office/drawing/2010/main">
                <a:solidFill>
                  <a:srgbClr val="FFFFFF"/>
                </a:solidFill>
              </a14:hiddenFill>
            </a:ext>
          </a:extLst>
        </p:spPr>
      </p:pic>
      <p:pic>
        <p:nvPicPr>
          <p:cNvPr id="4101" name="Picture 5" descr="C:\Users\User\AppData\Local\Temp\Temp1_R_ foto scuola.zip\SAM_0473.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68912" y="1235527"/>
            <a:ext cx="2496278" cy="1872208"/>
          </a:xfrm>
          <a:prstGeom prst="rect">
            <a:avLst/>
          </a:prstGeom>
          <a:noFill/>
          <a:extLst>
            <a:ext uri="{909E8E84-426E-40DD-AFC4-6F175D3DCCD1}">
              <a14:hiddenFill xmlns:a14="http://schemas.microsoft.com/office/drawing/2010/main">
                <a:solidFill>
                  <a:srgbClr val="FFFFFF"/>
                </a:solidFill>
              </a14:hiddenFill>
            </a:ext>
          </a:extLst>
        </p:spPr>
      </p:pic>
      <p:sp>
        <p:nvSpPr>
          <p:cNvPr id="3" name="CasellaDiTesto 2"/>
          <p:cNvSpPr txBox="1"/>
          <p:nvPr/>
        </p:nvSpPr>
        <p:spPr>
          <a:xfrm>
            <a:off x="691580" y="3356992"/>
            <a:ext cx="3304356" cy="2554545"/>
          </a:xfrm>
          <a:prstGeom prst="rect">
            <a:avLst/>
          </a:prstGeom>
          <a:noFill/>
        </p:spPr>
        <p:txBody>
          <a:bodyPr wrap="square" rtlCol="0">
            <a:spAutoFit/>
          </a:bodyPr>
          <a:lstStyle/>
          <a:p>
            <a:r>
              <a:rPr lang="en-US" sz="2000" dirty="0"/>
              <a:t>It is located in </a:t>
            </a:r>
            <a:r>
              <a:rPr lang="en-US" sz="2000" b="1" dirty="0"/>
              <a:t>two different towns</a:t>
            </a:r>
            <a:r>
              <a:rPr lang="en-US" sz="2000" dirty="0"/>
              <a:t>, </a:t>
            </a:r>
            <a:r>
              <a:rPr lang="en-US" sz="2000" dirty="0" err="1"/>
              <a:t>Naro</a:t>
            </a:r>
            <a:r>
              <a:rPr lang="en-US" sz="2000" dirty="0"/>
              <a:t> and </a:t>
            </a:r>
            <a:r>
              <a:rPr lang="en-US" sz="2000" dirty="0" err="1"/>
              <a:t>Camastra</a:t>
            </a:r>
            <a:r>
              <a:rPr lang="en-US" sz="2000" dirty="0"/>
              <a:t>, and </a:t>
            </a:r>
            <a:r>
              <a:rPr lang="en-US" sz="2000" b="1" dirty="0"/>
              <a:t>seven different complexes.</a:t>
            </a:r>
          </a:p>
          <a:p>
            <a:r>
              <a:rPr lang="en-US" sz="2000" dirty="0"/>
              <a:t>It includes the three levels of </a:t>
            </a:r>
            <a:r>
              <a:rPr lang="en-US" sz="2000" b="1" dirty="0">
                <a:solidFill>
                  <a:srgbClr val="7030A0"/>
                </a:solidFill>
              </a:rPr>
              <a:t>primary education</a:t>
            </a:r>
            <a:r>
              <a:rPr lang="en-US" sz="2000" dirty="0">
                <a:solidFill>
                  <a:srgbClr val="7030A0"/>
                </a:solidFill>
              </a:rPr>
              <a:t> </a:t>
            </a:r>
            <a:r>
              <a:rPr lang="en-US" sz="2000" dirty="0"/>
              <a:t>: kindergarten, primary and first grade of secondary school.</a:t>
            </a:r>
            <a:endParaRPr lang="it-IT" sz="2000" dirty="0"/>
          </a:p>
        </p:txBody>
      </p:sp>
      <p:pic>
        <p:nvPicPr>
          <p:cNvPr id="23554"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742237" y="6054615"/>
            <a:ext cx="1401763" cy="774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 name="Immagine 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5400000">
            <a:off x="3559556" y="3514682"/>
            <a:ext cx="3255574" cy="2441680"/>
          </a:xfrm>
          <a:prstGeom prst="rect">
            <a:avLst/>
          </a:prstGeom>
        </p:spPr>
      </p:pic>
    </p:spTree>
    <p:extLst>
      <p:ext uri="{BB962C8B-B14F-4D97-AF65-F5344CB8AC3E}">
        <p14:creationId xmlns:p14="http://schemas.microsoft.com/office/powerpoint/2010/main" val="162034599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2771800" y="620688"/>
            <a:ext cx="3342350" cy="713605"/>
          </a:xfrm>
        </p:spPr>
        <p:txBody>
          <a:bodyPr/>
          <a:lstStyle/>
          <a:p>
            <a:r>
              <a:rPr lang="it-IT" b="1" dirty="0" err="1">
                <a:solidFill>
                  <a:srgbClr val="C00000"/>
                </a:solidFill>
                <a:latin typeface="Kristen ITC" panose="03050502040202030202" pitchFamily="66" charset="0"/>
              </a:rPr>
              <a:t>We</a:t>
            </a:r>
            <a:r>
              <a:rPr lang="it-IT" b="1" dirty="0">
                <a:solidFill>
                  <a:srgbClr val="C00000"/>
                </a:solidFill>
                <a:latin typeface="Kristen ITC" panose="03050502040202030202" pitchFamily="66" charset="0"/>
              </a:rPr>
              <a:t> </a:t>
            </a:r>
            <a:r>
              <a:rPr lang="it-IT" b="1" dirty="0" err="1">
                <a:solidFill>
                  <a:srgbClr val="C00000"/>
                </a:solidFill>
                <a:latin typeface="Kristen ITC" panose="03050502040202030202" pitchFamily="66" charset="0"/>
              </a:rPr>
              <a:t>study</a:t>
            </a:r>
            <a:r>
              <a:rPr lang="it-IT" b="1" dirty="0">
                <a:solidFill>
                  <a:srgbClr val="C00000"/>
                </a:solidFill>
                <a:latin typeface="Kristen ITC" panose="03050502040202030202" pitchFamily="66" charset="0"/>
              </a:rPr>
              <a:t>….</a:t>
            </a:r>
          </a:p>
        </p:txBody>
      </p:sp>
      <p:sp>
        <p:nvSpPr>
          <p:cNvPr id="3" name="Segnaposto contenuto 2"/>
          <p:cNvSpPr>
            <a:spLocks noGrp="1"/>
          </p:cNvSpPr>
          <p:nvPr>
            <p:ph idx="1"/>
          </p:nvPr>
        </p:nvSpPr>
        <p:spPr>
          <a:xfrm>
            <a:off x="611560" y="1322934"/>
            <a:ext cx="8424936" cy="5535066"/>
          </a:xfrm>
        </p:spPr>
        <p:txBody>
          <a:bodyPr numCol="2">
            <a:normAutofit fontScale="92500" lnSpcReduction="20000"/>
          </a:bodyPr>
          <a:lstStyle/>
          <a:p>
            <a:pPr marL="0" indent="0">
              <a:buNone/>
            </a:pPr>
            <a:r>
              <a:rPr lang="it-IT" sz="5800" dirty="0">
                <a:solidFill>
                  <a:srgbClr val="FF0000"/>
                </a:solidFill>
              </a:rPr>
              <a:t>English   </a:t>
            </a:r>
            <a:r>
              <a:rPr lang="it-IT" sz="4800" u="sng" dirty="0" err="1">
                <a:solidFill>
                  <a:srgbClr val="00B0F0"/>
                </a:solidFill>
                <a:latin typeface="Bradley Hand ITC" panose="03070402050302030203" pitchFamily="66" charset="0"/>
              </a:rPr>
              <a:t>Italian</a:t>
            </a:r>
            <a:endParaRPr lang="it-IT" sz="4800" u="sng" dirty="0">
              <a:solidFill>
                <a:srgbClr val="00B0F0"/>
              </a:solidFill>
              <a:latin typeface="Bradley Hand ITC" panose="03070402050302030203" pitchFamily="66" charset="0"/>
            </a:endParaRPr>
          </a:p>
          <a:p>
            <a:pPr marL="0" indent="0">
              <a:buNone/>
            </a:pPr>
            <a:r>
              <a:rPr lang="it-IT" sz="8000" dirty="0" err="1">
                <a:solidFill>
                  <a:srgbClr val="00B050"/>
                </a:solidFill>
                <a:latin typeface="Chiller" panose="04020404031007020602" pitchFamily="82" charset="0"/>
              </a:rPr>
              <a:t>Maths</a:t>
            </a:r>
            <a:r>
              <a:rPr lang="it-IT" sz="8000" dirty="0">
                <a:solidFill>
                  <a:srgbClr val="00B050"/>
                </a:solidFill>
                <a:latin typeface="Chiller" panose="04020404031007020602" pitchFamily="82" charset="0"/>
              </a:rPr>
              <a:t> </a:t>
            </a:r>
            <a:r>
              <a:rPr lang="it-IT" sz="8000" dirty="0" err="1">
                <a:solidFill>
                  <a:srgbClr val="00B050"/>
                </a:solidFill>
                <a:latin typeface="Chiller" panose="04020404031007020602" pitchFamily="82" charset="0"/>
              </a:rPr>
              <a:t>R</a:t>
            </a:r>
            <a:r>
              <a:rPr lang="it-IT" sz="9300" dirty="0" err="1">
                <a:solidFill>
                  <a:schemeClr val="accent1">
                    <a:lumMod val="60000"/>
                    <a:lumOff val="40000"/>
                  </a:schemeClr>
                </a:solidFill>
                <a:latin typeface="Informal Roman" panose="030604020304060B0204" pitchFamily="66" charset="0"/>
              </a:rPr>
              <a:t>eligion</a:t>
            </a:r>
            <a:endParaRPr lang="it-IT" sz="9300" dirty="0">
              <a:solidFill>
                <a:schemeClr val="accent1">
                  <a:lumMod val="60000"/>
                  <a:lumOff val="40000"/>
                </a:schemeClr>
              </a:solidFill>
              <a:latin typeface="Informal Roman" panose="030604020304060B0204" pitchFamily="66" charset="0"/>
            </a:endParaRPr>
          </a:p>
          <a:p>
            <a:pPr marL="0" indent="0">
              <a:buNone/>
            </a:pPr>
            <a:r>
              <a:rPr lang="it-IT" sz="3600" u="sng" dirty="0" err="1">
                <a:solidFill>
                  <a:schemeClr val="accent4">
                    <a:lumMod val="60000"/>
                    <a:lumOff val="40000"/>
                  </a:schemeClr>
                </a:solidFill>
                <a:latin typeface="Aharoni" panose="02010803020104030203" pitchFamily="2" charset="-79"/>
                <a:cs typeface="Aharoni" panose="02010803020104030203" pitchFamily="2" charset="-79"/>
              </a:rPr>
              <a:t>Physical</a:t>
            </a:r>
            <a:r>
              <a:rPr lang="it-IT" sz="3600" u="sng" dirty="0">
                <a:solidFill>
                  <a:schemeClr val="accent4">
                    <a:lumMod val="60000"/>
                    <a:lumOff val="40000"/>
                  </a:schemeClr>
                </a:solidFill>
              </a:rPr>
              <a:t> </a:t>
            </a:r>
            <a:r>
              <a:rPr lang="it-IT" sz="3600" u="sng" dirty="0" err="1">
                <a:solidFill>
                  <a:schemeClr val="accent4">
                    <a:lumMod val="60000"/>
                    <a:lumOff val="40000"/>
                  </a:schemeClr>
                </a:solidFill>
                <a:latin typeface="Aharoni" panose="02010803020104030203" pitchFamily="2" charset="-79"/>
                <a:cs typeface="Aharoni" panose="02010803020104030203" pitchFamily="2" charset="-79"/>
              </a:rPr>
              <a:t>education</a:t>
            </a:r>
            <a:endParaRPr lang="it-IT" sz="3600" u="sng" dirty="0">
              <a:solidFill>
                <a:schemeClr val="accent4">
                  <a:lumMod val="60000"/>
                  <a:lumOff val="40000"/>
                </a:schemeClr>
              </a:solidFill>
              <a:latin typeface="Aharoni" panose="02010803020104030203" pitchFamily="2" charset="-79"/>
              <a:cs typeface="Aharoni" panose="02010803020104030203" pitchFamily="2" charset="-79"/>
            </a:endParaRPr>
          </a:p>
          <a:p>
            <a:pPr marL="0" indent="0">
              <a:buNone/>
            </a:pPr>
            <a:endParaRPr lang="it-IT" sz="3600" u="sng" dirty="0">
              <a:solidFill>
                <a:schemeClr val="accent4">
                  <a:lumMod val="60000"/>
                  <a:lumOff val="40000"/>
                </a:schemeClr>
              </a:solidFill>
              <a:latin typeface="Aharoni" panose="02010803020104030203" pitchFamily="2" charset="-79"/>
              <a:cs typeface="Aharoni" panose="02010803020104030203" pitchFamily="2" charset="-79"/>
            </a:endParaRPr>
          </a:p>
          <a:p>
            <a:pPr marL="0" indent="0">
              <a:buNone/>
            </a:pPr>
            <a:endParaRPr lang="it-IT" sz="3600" u="sng" dirty="0">
              <a:solidFill>
                <a:schemeClr val="accent4">
                  <a:lumMod val="60000"/>
                  <a:lumOff val="40000"/>
                </a:schemeClr>
              </a:solidFill>
              <a:latin typeface="Aharoni" panose="02010803020104030203" pitchFamily="2" charset="-79"/>
              <a:cs typeface="Aharoni" panose="02010803020104030203" pitchFamily="2" charset="-79"/>
            </a:endParaRPr>
          </a:p>
          <a:p>
            <a:pPr marL="0" indent="0">
              <a:buNone/>
            </a:pPr>
            <a:endParaRPr lang="it-IT" sz="3600" u="sng" dirty="0">
              <a:solidFill>
                <a:schemeClr val="accent4">
                  <a:lumMod val="60000"/>
                  <a:lumOff val="40000"/>
                </a:schemeClr>
              </a:solidFill>
              <a:latin typeface="Aharoni" panose="02010803020104030203" pitchFamily="2" charset="-79"/>
              <a:cs typeface="Aharoni" panose="02010803020104030203" pitchFamily="2" charset="-79"/>
            </a:endParaRPr>
          </a:p>
          <a:p>
            <a:pPr marL="0" indent="0">
              <a:buNone/>
            </a:pPr>
            <a:endParaRPr lang="it-IT" sz="3600" u="sng" dirty="0">
              <a:solidFill>
                <a:schemeClr val="accent4">
                  <a:lumMod val="60000"/>
                  <a:lumOff val="40000"/>
                </a:schemeClr>
              </a:solidFill>
              <a:latin typeface="Aharoni" panose="02010803020104030203" pitchFamily="2" charset="-79"/>
              <a:cs typeface="Aharoni" panose="02010803020104030203" pitchFamily="2" charset="-79"/>
            </a:endParaRPr>
          </a:p>
          <a:p>
            <a:pPr marL="0" indent="0">
              <a:buNone/>
            </a:pPr>
            <a:endParaRPr lang="it-IT" sz="3600" u="sng" dirty="0">
              <a:solidFill>
                <a:schemeClr val="accent4">
                  <a:lumMod val="60000"/>
                  <a:lumOff val="40000"/>
                </a:schemeClr>
              </a:solidFill>
              <a:latin typeface="Aharoni" panose="02010803020104030203" pitchFamily="2" charset="-79"/>
              <a:cs typeface="Aharoni" panose="02010803020104030203" pitchFamily="2" charset="-79"/>
            </a:endParaRPr>
          </a:p>
          <a:p>
            <a:pPr marL="0" indent="0">
              <a:buNone/>
            </a:pPr>
            <a:r>
              <a:rPr lang="it-IT" dirty="0">
                <a:solidFill>
                  <a:srgbClr val="0070C0"/>
                </a:solidFill>
                <a:latin typeface="Kristen ITC" panose="03050502040202030202" pitchFamily="66" charset="0"/>
              </a:rPr>
              <a:t>Information </a:t>
            </a:r>
            <a:r>
              <a:rPr lang="it-IT" dirty="0" err="1">
                <a:solidFill>
                  <a:srgbClr val="0070C0"/>
                </a:solidFill>
                <a:latin typeface="Kristen ITC" panose="03050502040202030202" pitchFamily="66" charset="0"/>
              </a:rPr>
              <a:t>technology</a:t>
            </a:r>
            <a:endParaRPr lang="it-IT" dirty="0">
              <a:solidFill>
                <a:srgbClr val="0070C0"/>
              </a:solidFill>
              <a:latin typeface="Kristen ITC" panose="03050502040202030202" pitchFamily="66" charset="0"/>
            </a:endParaRPr>
          </a:p>
          <a:p>
            <a:pPr marL="0" indent="0">
              <a:buNone/>
            </a:pPr>
            <a:r>
              <a:rPr lang="it-IT" sz="3600" u="sng" dirty="0">
                <a:solidFill>
                  <a:srgbClr val="FFC000"/>
                </a:solidFill>
                <a:latin typeface="Algerian" panose="04020705040A02060702" pitchFamily="82" charset="0"/>
              </a:rPr>
              <a:t>Music         </a:t>
            </a:r>
            <a:r>
              <a:rPr lang="it-IT" sz="3200" dirty="0">
                <a:solidFill>
                  <a:srgbClr val="C00000"/>
                </a:solidFill>
              </a:rPr>
              <a:t>Art</a:t>
            </a:r>
          </a:p>
          <a:p>
            <a:pPr marL="0" indent="0">
              <a:buNone/>
            </a:pPr>
            <a:r>
              <a:rPr lang="it-IT" sz="3200" dirty="0" err="1">
                <a:solidFill>
                  <a:srgbClr val="7030A0"/>
                </a:solidFill>
                <a:latin typeface="Aharoni" panose="02010803020104030203" pitchFamily="2" charset="-79"/>
                <a:cs typeface="Aharoni" panose="02010803020104030203" pitchFamily="2" charset="-79"/>
              </a:rPr>
              <a:t>History</a:t>
            </a:r>
            <a:r>
              <a:rPr lang="it-IT" sz="3200" dirty="0">
                <a:solidFill>
                  <a:srgbClr val="7030A0"/>
                </a:solidFill>
                <a:latin typeface="Aharoni" panose="02010803020104030203" pitchFamily="2" charset="-79"/>
                <a:cs typeface="Aharoni" panose="02010803020104030203" pitchFamily="2" charset="-79"/>
              </a:rPr>
              <a:t> </a:t>
            </a:r>
          </a:p>
          <a:p>
            <a:pPr marL="0" indent="0">
              <a:buNone/>
            </a:pPr>
            <a:endParaRPr lang="it-IT" sz="3200" dirty="0">
              <a:solidFill>
                <a:srgbClr val="7030A0"/>
              </a:solidFill>
              <a:latin typeface="Aharoni" panose="02010803020104030203" pitchFamily="2" charset="-79"/>
              <a:cs typeface="Aharoni" panose="02010803020104030203" pitchFamily="2" charset="-79"/>
            </a:endParaRPr>
          </a:p>
          <a:p>
            <a:pPr marL="0" indent="0">
              <a:buNone/>
            </a:pPr>
            <a:r>
              <a:rPr lang="it-IT" sz="4300" dirty="0" err="1">
                <a:solidFill>
                  <a:srgbClr val="92D050"/>
                </a:solidFill>
                <a:latin typeface="Aharoni" panose="02010803020104030203" pitchFamily="2" charset="-79"/>
                <a:cs typeface="Aharoni" panose="02010803020104030203" pitchFamily="2" charset="-79"/>
              </a:rPr>
              <a:t>Geography</a:t>
            </a:r>
            <a:endParaRPr lang="it-IT" sz="4300" dirty="0">
              <a:solidFill>
                <a:srgbClr val="92D050"/>
              </a:solidFill>
              <a:latin typeface="Aharoni" panose="02010803020104030203" pitchFamily="2" charset="-79"/>
              <a:cs typeface="Aharoni" panose="02010803020104030203" pitchFamily="2" charset="-79"/>
            </a:endParaRPr>
          </a:p>
          <a:p>
            <a:pPr marL="0" indent="0">
              <a:buNone/>
            </a:pPr>
            <a:r>
              <a:rPr lang="it-IT" sz="7800" dirty="0">
                <a:solidFill>
                  <a:srgbClr val="0070C0"/>
                </a:solidFill>
                <a:latin typeface="Agency FB" panose="020B0503020202020204" pitchFamily="34" charset="0"/>
              </a:rPr>
              <a:t>Science</a:t>
            </a:r>
          </a:p>
          <a:p>
            <a:pPr marL="0" indent="0">
              <a:buNone/>
            </a:pPr>
            <a:endParaRPr lang="it-IT" dirty="0"/>
          </a:p>
          <a:p>
            <a:pPr marL="0" indent="0">
              <a:buNone/>
            </a:pPr>
            <a:endParaRPr lang="it-IT" dirty="0"/>
          </a:p>
        </p:txBody>
      </p:sp>
    </p:spTree>
    <p:extLst>
      <p:ext uri="{BB962C8B-B14F-4D97-AF65-F5344CB8AC3E}">
        <p14:creationId xmlns:p14="http://schemas.microsoft.com/office/powerpoint/2010/main" val="397886442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magin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644008" y="455155"/>
            <a:ext cx="4080453" cy="3060339"/>
          </a:xfrm>
          <a:prstGeom prst="rect">
            <a:avLst/>
          </a:prstGeom>
        </p:spPr>
      </p:pic>
      <p:pic>
        <p:nvPicPr>
          <p:cNvPr id="3" name="Immagin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73985" y="3501008"/>
            <a:ext cx="3995936" cy="2996952"/>
          </a:xfrm>
          <a:prstGeom prst="rect">
            <a:avLst/>
          </a:prstGeom>
        </p:spPr>
      </p:pic>
      <p:sp>
        <p:nvSpPr>
          <p:cNvPr id="4" name="CasellaDiTesto 3"/>
          <p:cNvSpPr txBox="1"/>
          <p:nvPr/>
        </p:nvSpPr>
        <p:spPr>
          <a:xfrm>
            <a:off x="686788" y="836712"/>
            <a:ext cx="3783133" cy="584775"/>
          </a:xfrm>
          <a:prstGeom prst="rect">
            <a:avLst/>
          </a:prstGeom>
          <a:noFill/>
        </p:spPr>
        <p:txBody>
          <a:bodyPr wrap="square" rtlCol="0">
            <a:spAutoFit/>
          </a:bodyPr>
          <a:lstStyle/>
          <a:p>
            <a:r>
              <a:rPr lang="it-IT" sz="3200" dirty="0" err="1">
                <a:solidFill>
                  <a:srgbClr val="00B050"/>
                </a:solidFill>
                <a:latin typeface="Kristen ITC" panose="03050502040202030202" pitchFamily="66" charset="0"/>
              </a:rPr>
              <a:t>Our</a:t>
            </a:r>
            <a:r>
              <a:rPr lang="it-IT" sz="3200" dirty="0">
                <a:solidFill>
                  <a:srgbClr val="00B050"/>
                </a:solidFill>
                <a:latin typeface="Kristen ITC" panose="03050502040202030202" pitchFamily="66" charset="0"/>
              </a:rPr>
              <a:t> science lab...</a:t>
            </a:r>
          </a:p>
        </p:txBody>
      </p:sp>
      <p:sp>
        <p:nvSpPr>
          <p:cNvPr id="5" name="CasellaDiTesto 4"/>
          <p:cNvSpPr txBox="1"/>
          <p:nvPr/>
        </p:nvSpPr>
        <p:spPr>
          <a:xfrm>
            <a:off x="4469921" y="4943167"/>
            <a:ext cx="4062519" cy="1015663"/>
          </a:xfrm>
          <a:prstGeom prst="rect">
            <a:avLst/>
          </a:prstGeom>
          <a:noFill/>
        </p:spPr>
        <p:txBody>
          <a:bodyPr wrap="square" rtlCol="0">
            <a:spAutoFit/>
          </a:bodyPr>
          <a:lstStyle/>
          <a:p>
            <a:r>
              <a:rPr lang="it-IT" sz="6000" dirty="0">
                <a:solidFill>
                  <a:srgbClr val="0070C0"/>
                </a:solidFill>
                <a:latin typeface="Kristen ITC" panose="03050502040202030202" pitchFamily="66" charset="0"/>
              </a:rPr>
              <a:t>…</a:t>
            </a:r>
            <a:r>
              <a:rPr lang="it-IT" sz="6000" dirty="0" err="1">
                <a:solidFill>
                  <a:srgbClr val="0070C0"/>
                </a:solidFill>
                <a:latin typeface="Kristen ITC" panose="03050502040202030202" pitchFamily="66" charset="0"/>
              </a:rPr>
              <a:t>Our</a:t>
            </a:r>
            <a:r>
              <a:rPr lang="it-IT" sz="6000" dirty="0">
                <a:solidFill>
                  <a:srgbClr val="0070C0"/>
                </a:solidFill>
                <a:latin typeface="Kristen ITC" panose="03050502040202030202" pitchFamily="66" charset="0"/>
              </a:rPr>
              <a:t> </a:t>
            </a:r>
            <a:r>
              <a:rPr lang="it-IT" sz="6000" dirty="0" err="1">
                <a:solidFill>
                  <a:srgbClr val="0070C0"/>
                </a:solidFill>
                <a:latin typeface="Kristen ITC" panose="03050502040202030202" pitchFamily="66" charset="0"/>
              </a:rPr>
              <a:t>gym</a:t>
            </a:r>
            <a:endParaRPr lang="it-IT" sz="6000" dirty="0">
              <a:solidFill>
                <a:srgbClr val="0070C0"/>
              </a:solidFill>
              <a:latin typeface="Kristen ITC" panose="03050502040202030202" pitchFamily="66" charset="0"/>
            </a:endParaRPr>
          </a:p>
        </p:txBody>
      </p:sp>
    </p:spTree>
    <p:extLst>
      <p:ext uri="{BB962C8B-B14F-4D97-AF65-F5344CB8AC3E}">
        <p14:creationId xmlns:p14="http://schemas.microsoft.com/office/powerpoint/2010/main" val="80746405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b="1" dirty="0">
                <a:solidFill>
                  <a:srgbClr val="FF0000"/>
                </a:solidFill>
                <a:latin typeface="Kristen ITC" panose="03050502040202030202" pitchFamily="66" charset="0"/>
              </a:rPr>
              <a:t>Extra </a:t>
            </a:r>
            <a:r>
              <a:rPr lang="it-IT" b="1" dirty="0" err="1">
                <a:solidFill>
                  <a:srgbClr val="FF0000"/>
                </a:solidFill>
                <a:latin typeface="Kristen ITC" panose="03050502040202030202" pitchFamily="66" charset="0"/>
              </a:rPr>
              <a:t>activities</a:t>
            </a:r>
            <a:endParaRPr lang="it-IT" b="1" dirty="0">
              <a:solidFill>
                <a:srgbClr val="FF0000"/>
              </a:solidFill>
              <a:latin typeface="Kristen ITC" panose="03050502040202030202" pitchFamily="66" charset="0"/>
            </a:endParaRPr>
          </a:p>
        </p:txBody>
      </p:sp>
      <p:sp>
        <p:nvSpPr>
          <p:cNvPr id="3" name="Segnaposto contenuto 2"/>
          <p:cNvSpPr>
            <a:spLocks noGrp="1"/>
          </p:cNvSpPr>
          <p:nvPr>
            <p:ph idx="1"/>
          </p:nvPr>
        </p:nvSpPr>
        <p:spPr/>
        <p:txBody>
          <a:bodyPr/>
          <a:lstStyle/>
          <a:p>
            <a:pPr marL="0" indent="0">
              <a:buNone/>
            </a:pPr>
            <a:r>
              <a:rPr lang="it-IT" dirty="0"/>
              <a:t> </a:t>
            </a:r>
          </a:p>
        </p:txBody>
      </p:sp>
      <p:sp>
        <p:nvSpPr>
          <p:cNvPr id="4" name="Rettangolo 3"/>
          <p:cNvSpPr/>
          <p:nvPr/>
        </p:nvSpPr>
        <p:spPr>
          <a:xfrm rot="1783237">
            <a:off x="5276103" y="3021702"/>
            <a:ext cx="3482365" cy="923330"/>
          </a:xfrm>
          <a:prstGeom prst="rect">
            <a:avLst/>
          </a:prstGeom>
          <a:noFill/>
        </p:spPr>
        <p:txBody>
          <a:bodyPr wrap="none" lIns="91440" tIns="45720" rIns="91440" bIns="45720">
            <a:spAutoFit/>
          </a:bodyPr>
          <a:lstStyle/>
          <a:p>
            <a:pPr algn="ctr"/>
            <a:r>
              <a:rPr lang="it-IT" sz="5400" b="1" cap="none" spc="0" dirty="0" err="1">
                <a:ln w="22225">
                  <a:solidFill>
                    <a:schemeClr val="accent2"/>
                  </a:solidFill>
                  <a:prstDash val="solid"/>
                </a:ln>
                <a:solidFill>
                  <a:schemeClr val="accent2">
                    <a:lumMod val="40000"/>
                    <a:lumOff val="60000"/>
                  </a:schemeClr>
                </a:solidFill>
                <a:effectLst/>
              </a:rPr>
              <a:t>Majorettes</a:t>
            </a:r>
            <a:r>
              <a:rPr lang="it-IT" sz="5400" b="1" cap="none" spc="0" dirty="0">
                <a:ln w="22225">
                  <a:solidFill>
                    <a:schemeClr val="accent2"/>
                  </a:solidFill>
                  <a:prstDash val="solid"/>
                </a:ln>
                <a:solidFill>
                  <a:schemeClr val="accent2">
                    <a:lumMod val="40000"/>
                    <a:lumOff val="60000"/>
                  </a:schemeClr>
                </a:solidFill>
                <a:effectLst/>
              </a:rPr>
              <a:t> </a:t>
            </a:r>
          </a:p>
        </p:txBody>
      </p:sp>
      <p:sp>
        <p:nvSpPr>
          <p:cNvPr id="5" name="Rettangolo 4"/>
          <p:cNvSpPr/>
          <p:nvPr/>
        </p:nvSpPr>
        <p:spPr>
          <a:xfrm rot="20938753">
            <a:off x="1043608" y="4379307"/>
            <a:ext cx="6032806" cy="923330"/>
          </a:xfrm>
          <a:prstGeom prst="rect">
            <a:avLst/>
          </a:prstGeom>
          <a:noFill/>
        </p:spPr>
        <p:txBody>
          <a:bodyPr wrap="none" lIns="91440" tIns="45720" rIns="91440" bIns="45720">
            <a:spAutoFit/>
          </a:bodyPr>
          <a:lstStyle/>
          <a:p>
            <a:pPr algn="ctr"/>
            <a:r>
              <a:rPr lang="it-IT" sz="5400" b="0" cap="none" spc="0" dirty="0" err="1">
                <a:ln w="0"/>
                <a:solidFill>
                  <a:srgbClr val="0070C0"/>
                </a:solidFill>
                <a:effectLst>
                  <a:reflection blurRad="6350" stA="53000" endA="300" endPos="35500" dir="5400000" sy="-90000" algn="bl" rotWithShape="0"/>
                </a:effectLst>
              </a:rPr>
              <a:t>Playing</a:t>
            </a:r>
            <a:r>
              <a:rPr lang="it-IT" sz="5400" b="0" cap="none" spc="0" dirty="0">
                <a:ln w="0"/>
                <a:solidFill>
                  <a:srgbClr val="0070C0"/>
                </a:solidFill>
                <a:effectLst>
                  <a:reflection blurRad="6350" stA="53000" endA="300" endPos="35500" dir="5400000" sy="-90000" algn="bl" rotWithShape="0"/>
                </a:effectLst>
              </a:rPr>
              <a:t> an </a:t>
            </a:r>
            <a:r>
              <a:rPr lang="it-IT" sz="5400" b="0" cap="none" spc="0" dirty="0" err="1">
                <a:ln w="0"/>
                <a:solidFill>
                  <a:srgbClr val="0070C0"/>
                </a:solidFill>
                <a:effectLst>
                  <a:reflection blurRad="6350" stA="53000" endA="300" endPos="35500" dir="5400000" sy="-90000" algn="bl" rotWithShape="0"/>
                </a:effectLst>
              </a:rPr>
              <a:t>instrument</a:t>
            </a:r>
            <a:endParaRPr lang="it-IT" sz="5400" b="0" cap="none" spc="0" dirty="0">
              <a:ln w="0"/>
              <a:solidFill>
                <a:srgbClr val="0070C0"/>
              </a:solidFill>
              <a:effectLst>
                <a:reflection blurRad="6350" stA="53000" endA="300" endPos="35500" dir="5400000" sy="-90000" algn="bl" rotWithShape="0"/>
              </a:effectLst>
            </a:endParaRPr>
          </a:p>
        </p:txBody>
      </p:sp>
      <p:sp>
        <p:nvSpPr>
          <p:cNvPr id="6" name="Rettangolo 5"/>
          <p:cNvSpPr/>
          <p:nvPr/>
        </p:nvSpPr>
        <p:spPr>
          <a:xfrm rot="1005226">
            <a:off x="1405468" y="2957685"/>
            <a:ext cx="3206583" cy="923330"/>
          </a:xfrm>
          <a:prstGeom prst="rect">
            <a:avLst/>
          </a:prstGeom>
          <a:noFill/>
        </p:spPr>
        <p:txBody>
          <a:bodyPr wrap="none" lIns="91440" tIns="45720" rIns="91440" bIns="45720">
            <a:spAutoFit/>
          </a:bodyPr>
          <a:lstStyle/>
          <a:p>
            <a:pPr algn="ctr"/>
            <a:r>
              <a:rPr lang="it-IT" sz="5400" b="1" cap="none" spc="0" dirty="0">
                <a:ln w="12700">
                  <a:solidFill>
                    <a:schemeClr val="accent5"/>
                  </a:solidFill>
                  <a:prstDash val="solid"/>
                </a:ln>
                <a:pattFill prst="ltDnDiag">
                  <a:fgClr>
                    <a:schemeClr val="accent5">
                      <a:lumMod val="60000"/>
                      <a:lumOff val="40000"/>
                    </a:schemeClr>
                  </a:fgClr>
                  <a:bgClr>
                    <a:schemeClr val="bg1"/>
                  </a:bgClr>
                </a:pattFill>
                <a:effectLst/>
              </a:rPr>
              <a:t>Volleyball </a:t>
            </a:r>
          </a:p>
        </p:txBody>
      </p:sp>
    </p:spTree>
    <p:extLst>
      <p:ext uri="{BB962C8B-B14F-4D97-AF65-F5344CB8AC3E}">
        <p14:creationId xmlns:p14="http://schemas.microsoft.com/office/powerpoint/2010/main" val="199251086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Obrázek 3">
            <a:extLst>
              <a:ext uri="{FF2B5EF4-FFF2-40B4-BE49-F238E27FC236}">
                <a16:creationId xmlns:a16="http://schemas.microsoft.com/office/drawing/2014/main" id="{E49ABAA5-A73A-4259-ACF7-BE9606AA5A11}"/>
              </a:ext>
            </a:extLst>
          </p:cNvPr>
          <p:cNvPicPr/>
          <p:nvPr/>
        </p:nvPicPr>
        <p:blipFill>
          <a:blip r:embed="rId2">
            <a:extLst>
              <a:ext uri="{28A0092B-C50C-407E-A947-70E740481C1C}">
                <a14:useLocalDpi xmlns:a14="http://schemas.microsoft.com/office/drawing/2010/main" val="0"/>
              </a:ext>
            </a:extLst>
          </a:blip>
          <a:srcRect/>
          <a:stretch>
            <a:fillRect/>
          </a:stretch>
        </p:blipFill>
        <p:spPr bwMode="auto">
          <a:xfrm>
            <a:off x="1403648" y="1484784"/>
            <a:ext cx="3792220" cy="774065"/>
          </a:xfrm>
          <a:prstGeom prst="rect">
            <a:avLst/>
          </a:prstGeom>
          <a:noFill/>
        </p:spPr>
      </p:pic>
      <p:sp>
        <p:nvSpPr>
          <p:cNvPr id="5" name="Obdélník 4">
            <a:extLst>
              <a:ext uri="{FF2B5EF4-FFF2-40B4-BE49-F238E27FC236}">
                <a16:creationId xmlns:a16="http://schemas.microsoft.com/office/drawing/2014/main" id="{2D3D4F2A-CE11-4786-ABD3-FE9A76092F77}"/>
              </a:ext>
            </a:extLst>
          </p:cNvPr>
          <p:cNvSpPr/>
          <p:nvPr/>
        </p:nvSpPr>
        <p:spPr>
          <a:xfrm>
            <a:off x="1187624" y="2564904"/>
            <a:ext cx="6912768" cy="1854610"/>
          </a:xfrm>
          <a:prstGeom prst="rect">
            <a:avLst/>
          </a:prstGeom>
        </p:spPr>
        <p:txBody>
          <a:bodyPr wrap="square">
            <a:spAutoFit/>
          </a:bodyPr>
          <a:lstStyle/>
          <a:p>
            <a:pPr>
              <a:lnSpc>
                <a:spcPct val="107000"/>
              </a:lnSpc>
              <a:spcAft>
                <a:spcPts val="800"/>
              </a:spcAft>
            </a:pPr>
            <a:r>
              <a:rPr lang="lt-LT" dirty="0">
                <a:solidFill>
                  <a:srgbClr val="333333"/>
                </a:solidFill>
                <a:latin typeface="Verdana" panose="020B0604030504040204" pitchFamily="34" charset="0"/>
                <a:ea typeface="Calibri" panose="020F0502020204030204" pitchFamily="34" charset="0"/>
                <a:cs typeface="Times New Roman" panose="02020603050405020304" pitchFamily="18" charset="0"/>
              </a:rPr>
              <a:t>"The European Commission support for the production of this publication does not constitute an endorsement of the contents which reflects the views only of the authors, and the Commission cannot be held responsi­ble for any use which may be made of the information contained therein."</a:t>
            </a:r>
            <a:endParaRPr lang="cs-CZ" sz="20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87458133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Immagine 1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95536" y="296652"/>
            <a:ext cx="8388424" cy="6291318"/>
          </a:xfrm>
          <a:prstGeom prst="rect">
            <a:avLst/>
          </a:prstGeom>
        </p:spPr>
      </p:pic>
    </p:spTree>
    <p:extLst>
      <p:ext uri="{BB962C8B-B14F-4D97-AF65-F5344CB8AC3E}">
        <p14:creationId xmlns:p14="http://schemas.microsoft.com/office/powerpoint/2010/main" val="367007496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magin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55576" y="542206"/>
            <a:ext cx="4032448" cy="3024336"/>
          </a:xfrm>
          <a:prstGeom prst="rect">
            <a:avLst/>
          </a:prstGeom>
        </p:spPr>
      </p:pic>
      <p:pic>
        <p:nvPicPr>
          <p:cNvPr id="3" name="Immagin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5400000">
            <a:off x="4776022" y="1084160"/>
            <a:ext cx="4128459" cy="3096344"/>
          </a:xfrm>
          <a:prstGeom prst="rect">
            <a:avLst/>
          </a:prstGeom>
        </p:spPr>
      </p:pic>
      <p:pic>
        <p:nvPicPr>
          <p:cNvPr id="4" name="Immagine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00444" y="3293045"/>
            <a:ext cx="3742711" cy="2807033"/>
          </a:xfrm>
          <a:prstGeom prst="rect">
            <a:avLst/>
          </a:prstGeom>
        </p:spPr>
      </p:pic>
      <p:sp>
        <p:nvSpPr>
          <p:cNvPr id="5" name="CasellaDiTesto 4"/>
          <p:cNvSpPr txBox="1"/>
          <p:nvPr/>
        </p:nvSpPr>
        <p:spPr>
          <a:xfrm>
            <a:off x="4788023" y="4731926"/>
            <a:ext cx="4752529" cy="1368152"/>
          </a:xfrm>
          <a:prstGeom prst="rect">
            <a:avLst/>
          </a:prstGeom>
          <a:noFill/>
        </p:spPr>
        <p:txBody>
          <a:bodyPr wrap="square" rtlCol="0">
            <a:spAutoFit/>
          </a:bodyPr>
          <a:lstStyle/>
          <a:p>
            <a:r>
              <a:rPr lang="it-IT" sz="4000" dirty="0" err="1">
                <a:solidFill>
                  <a:srgbClr val="C00000"/>
                </a:solidFill>
                <a:latin typeface="Agency FB" panose="020B0503020202020204" pitchFamily="34" charset="0"/>
              </a:rPr>
              <a:t>All</a:t>
            </a:r>
            <a:r>
              <a:rPr lang="it-IT" sz="4000" dirty="0">
                <a:solidFill>
                  <a:srgbClr val="C00000"/>
                </a:solidFill>
                <a:latin typeface="Agency FB" panose="020B0503020202020204" pitchFamily="34" charset="0"/>
              </a:rPr>
              <a:t> </a:t>
            </a:r>
            <a:r>
              <a:rPr lang="it-IT" sz="4000" dirty="0" err="1">
                <a:solidFill>
                  <a:srgbClr val="C00000"/>
                </a:solidFill>
                <a:latin typeface="Agency FB" panose="020B0503020202020204" pitchFamily="34" charset="0"/>
              </a:rPr>
              <a:t>at</a:t>
            </a:r>
            <a:r>
              <a:rPr lang="it-IT" sz="4000" dirty="0">
                <a:solidFill>
                  <a:srgbClr val="C00000"/>
                </a:solidFill>
                <a:latin typeface="Agency FB" panose="020B0503020202020204" pitchFamily="34" charset="0"/>
              </a:rPr>
              <a:t> work… </a:t>
            </a:r>
            <a:r>
              <a:rPr lang="it-IT" sz="4000" dirty="0" err="1">
                <a:solidFill>
                  <a:srgbClr val="C00000"/>
                </a:solidFill>
                <a:latin typeface="Agency FB" panose="020B0503020202020204" pitchFamily="34" charset="0"/>
              </a:rPr>
              <a:t>crafts</a:t>
            </a:r>
            <a:r>
              <a:rPr lang="it-IT" sz="4000" dirty="0">
                <a:solidFill>
                  <a:srgbClr val="C00000"/>
                </a:solidFill>
                <a:latin typeface="Agency FB" panose="020B0503020202020204" pitchFamily="34" charset="0"/>
              </a:rPr>
              <a:t> and </a:t>
            </a:r>
          </a:p>
          <a:p>
            <a:r>
              <a:rPr lang="it-IT" sz="4000" dirty="0">
                <a:solidFill>
                  <a:srgbClr val="C00000"/>
                </a:solidFill>
                <a:latin typeface="Agency FB" panose="020B0503020202020204" pitchFamily="34" charset="0"/>
              </a:rPr>
              <a:t>              </a:t>
            </a:r>
            <a:r>
              <a:rPr lang="it-IT" sz="4000" dirty="0" err="1">
                <a:solidFill>
                  <a:srgbClr val="C00000"/>
                </a:solidFill>
                <a:latin typeface="Agency FB" panose="020B0503020202020204" pitchFamily="34" charset="0"/>
              </a:rPr>
              <a:t>cards</a:t>
            </a:r>
            <a:r>
              <a:rPr lang="it-IT" sz="4000" dirty="0">
                <a:solidFill>
                  <a:srgbClr val="C00000"/>
                </a:solidFill>
                <a:latin typeface="Agency FB" panose="020B0503020202020204" pitchFamily="34" charset="0"/>
              </a:rPr>
              <a:t>!</a:t>
            </a:r>
          </a:p>
        </p:txBody>
      </p:sp>
    </p:spTree>
    <p:extLst>
      <p:ext uri="{BB962C8B-B14F-4D97-AF65-F5344CB8AC3E}">
        <p14:creationId xmlns:p14="http://schemas.microsoft.com/office/powerpoint/2010/main" val="258109075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p:cNvSpPr>
            <a:spLocks noGrp="1"/>
          </p:cNvSpPr>
          <p:nvPr>
            <p:ph idx="1"/>
          </p:nvPr>
        </p:nvSpPr>
        <p:spPr/>
        <p:txBody>
          <a:bodyPr/>
          <a:lstStyle/>
          <a:p>
            <a:pPr marL="0" indent="0" algn="ctr">
              <a:buNone/>
            </a:pPr>
            <a:endParaRPr lang="it-IT" b="1" dirty="0">
              <a:latin typeface="Kristen ITC" panose="03050502040202030202" pitchFamily="66" charset="0"/>
            </a:endParaRPr>
          </a:p>
          <a:p>
            <a:pPr marL="0" indent="0" algn="ctr">
              <a:buNone/>
            </a:pPr>
            <a:endParaRPr lang="it-IT" b="1" dirty="0">
              <a:latin typeface="Kristen ITC" panose="03050502040202030202" pitchFamily="66" charset="0"/>
            </a:endParaRPr>
          </a:p>
          <a:p>
            <a:pPr marL="0" indent="0" algn="ctr">
              <a:buNone/>
            </a:pPr>
            <a:endParaRPr lang="it-IT" b="1" dirty="0">
              <a:latin typeface="Kristen ITC" panose="03050502040202030202" pitchFamily="66" charset="0"/>
            </a:endParaRPr>
          </a:p>
          <a:p>
            <a:pPr marL="0" indent="0" algn="ctr">
              <a:buNone/>
            </a:pPr>
            <a:endParaRPr lang="it-IT" b="1" dirty="0">
              <a:latin typeface="Kristen ITC" panose="03050502040202030202" pitchFamily="66" charset="0"/>
            </a:endParaRPr>
          </a:p>
          <a:p>
            <a:pPr marL="0" indent="0" algn="ctr">
              <a:buNone/>
            </a:pPr>
            <a:r>
              <a:rPr lang="it-IT" sz="5400" b="1" dirty="0" err="1">
                <a:solidFill>
                  <a:srgbClr val="00B050"/>
                </a:solidFill>
                <a:latin typeface="Kristen ITC" panose="03050502040202030202" pitchFamily="66" charset="0"/>
              </a:rPr>
              <a:t>See</a:t>
            </a:r>
            <a:r>
              <a:rPr lang="it-IT" sz="5400" b="1" dirty="0">
                <a:solidFill>
                  <a:srgbClr val="00B050"/>
                </a:solidFill>
                <a:latin typeface="Kristen ITC" panose="03050502040202030202" pitchFamily="66" charset="0"/>
              </a:rPr>
              <a:t> </a:t>
            </a:r>
            <a:r>
              <a:rPr lang="it-IT" sz="5400" b="1" dirty="0" err="1">
                <a:solidFill>
                  <a:srgbClr val="FF0000"/>
                </a:solidFill>
                <a:latin typeface="Kristen ITC" panose="03050502040202030202" pitchFamily="66" charset="0"/>
              </a:rPr>
              <a:t>you</a:t>
            </a:r>
            <a:r>
              <a:rPr lang="it-IT" sz="5400" b="1" dirty="0">
                <a:solidFill>
                  <a:srgbClr val="FF0000"/>
                </a:solidFill>
                <a:latin typeface="Kristen ITC" panose="03050502040202030202" pitchFamily="66" charset="0"/>
              </a:rPr>
              <a:t> </a:t>
            </a:r>
            <a:r>
              <a:rPr lang="it-IT" sz="5400" b="1" dirty="0" err="1">
                <a:solidFill>
                  <a:srgbClr val="00B050"/>
                </a:solidFill>
                <a:latin typeface="Kristen ITC" panose="03050502040202030202" pitchFamily="66" charset="0"/>
              </a:rPr>
              <a:t>soon</a:t>
            </a:r>
            <a:r>
              <a:rPr lang="it-IT" sz="5400" b="1" dirty="0">
                <a:latin typeface="Kristen ITC" panose="03050502040202030202" pitchFamily="66" charset="0"/>
              </a:rPr>
              <a:t>!</a:t>
            </a: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720019" y="6083300"/>
            <a:ext cx="1401763" cy="774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09070282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1176866" y="836713"/>
            <a:ext cx="6805846" cy="648072"/>
          </a:xfrm>
        </p:spPr>
        <p:txBody>
          <a:bodyPr>
            <a:normAutofit fontScale="90000"/>
          </a:bodyPr>
          <a:lstStyle/>
          <a:p>
            <a:r>
              <a:rPr lang="it-IT" dirty="0" err="1"/>
              <a:t>Our</a:t>
            </a:r>
            <a:r>
              <a:rPr lang="it-IT" dirty="0"/>
              <a:t> </a:t>
            </a:r>
            <a:r>
              <a:rPr lang="it-IT" dirty="0" err="1"/>
              <a:t>Partners</a:t>
            </a:r>
            <a:r>
              <a:rPr lang="it-IT" dirty="0"/>
              <a:t> of the </a:t>
            </a:r>
            <a:r>
              <a:rPr lang="it-IT" dirty="0" err="1"/>
              <a:t>project</a:t>
            </a:r>
            <a:endParaRPr lang="it-IT" dirty="0"/>
          </a:p>
        </p:txBody>
      </p:sp>
      <p:sp>
        <p:nvSpPr>
          <p:cNvPr id="3" name="Segnaposto contenuto 2"/>
          <p:cNvSpPr>
            <a:spLocks noGrp="1"/>
          </p:cNvSpPr>
          <p:nvPr>
            <p:ph sz="half" idx="1"/>
          </p:nvPr>
        </p:nvSpPr>
        <p:spPr>
          <a:xfrm>
            <a:off x="1176866" y="1700808"/>
            <a:ext cx="3251118" cy="4233648"/>
          </a:xfrm>
        </p:spPr>
        <p:txBody>
          <a:bodyPr>
            <a:normAutofit/>
          </a:bodyPr>
          <a:lstStyle/>
          <a:p>
            <a:r>
              <a:rPr lang="it-IT" dirty="0"/>
              <a:t>CZECH REPUBLIC</a:t>
            </a:r>
          </a:p>
          <a:p>
            <a:endParaRPr lang="it-IT" dirty="0"/>
          </a:p>
          <a:p>
            <a:endParaRPr lang="it-IT" dirty="0"/>
          </a:p>
          <a:p>
            <a:r>
              <a:rPr lang="it-IT" dirty="0"/>
              <a:t>POLAND</a:t>
            </a:r>
          </a:p>
          <a:p>
            <a:endParaRPr lang="it-IT" dirty="0"/>
          </a:p>
          <a:p>
            <a:endParaRPr lang="it-IT" dirty="0"/>
          </a:p>
          <a:p>
            <a:r>
              <a:rPr lang="it-IT" dirty="0"/>
              <a:t>LITHUANIA</a:t>
            </a:r>
          </a:p>
        </p:txBody>
      </p:sp>
      <p:pic>
        <p:nvPicPr>
          <p:cNvPr id="2056" name="Picture 8" descr="Risultati immagini per bandiera lituania"/>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79879" y="4731740"/>
            <a:ext cx="1561663" cy="936999"/>
          </a:xfrm>
          <a:prstGeom prst="rect">
            <a:avLst/>
          </a:prstGeom>
          <a:noFill/>
          <a:extLst>
            <a:ext uri="{909E8E84-426E-40DD-AFC4-6F175D3DCCD1}">
              <a14:hiddenFill xmlns:a14="http://schemas.microsoft.com/office/drawing/2010/main">
                <a:solidFill>
                  <a:srgbClr val="FFFFFF"/>
                </a:solidFill>
              </a14:hiddenFill>
            </a:ext>
          </a:extLst>
        </p:spPr>
      </p:pic>
      <p:sp>
        <p:nvSpPr>
          <p:cNvPr id="17" name="Segnaposto contenuto 16"/>
          <p:cNvSpPr>
            <a:spLocks noGrp="1"/>
          </p:cNvSpPr>
          <p:nvPr>
            <p:ph sz="half" idx="2"/>
          </p:nvPr>
        </p:nvSpPr>
        <p:spPr>
          <a:xfrm>
            <a:off x="4645152" y="1484785"/>
            <a:ext cx="3337560" cy="4449671"/>
          </a:xfrm>
        </p:spPr>
        <p:txBody>
          <a:bodyPr>
            <a:normAutofit/>
          </a:bodyPr>
          <a:lstStyle/>
          <a:p>
            <a:endParaRPr lang="it-IT" dirty="0"/>
          </a:p>
          <a:p>
            <a:endParaRPr lang="it-IT" dirty="0"/>
          </a:p>
          <a:p>
            <a:endParaRPr lang="it-IT" dirty="0"/>
          </a:p>
          <a:p>
            <a:endParaRPr lang="it-IT" dirty="0"/>
          </a:p>
        </p:txBody>
      </p:sp>
      <p:sp>
        <p:nvSpPr>
          <p:cNvPr id="18" name="AutoShape 10" descr="Risultati immagini per bandiera polonia"/>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t-IT"/>
          </a:p>
        </p:txBody>
      </p:sp>
      <p:pic>
        <p:nvPicPr>
          <p:cNvPr id="19" name="Immagine 18"/>
          <p:cNvPicPr>
            <a:picLocks noChangeAspect="1"/>
          </p:cNvPicPr>
          <p:nvPr/>
        </p:nvPicPr>
        <p:blipFill>
          <a:blip r:embed="rId4"/>
          <a:stretch>
            <a:fillRect/>
          </a:stretch>
        </p:blipFill>
        <p:spPr>
          <a:xfrm>
            <a:off x="4554140" y="3209988"/>
            <a:ext cx="1587402" cy="999264"/>
          </a:xfrm>
          <a:prstGeom prst="rect">
            <a:avLst/>
          </a:prstGeom>
        </p:spPr>
      </p:pic>
      <p:pic>
        <p:nvPicPr>
          <p:cNvPr id="20" name="Immagine 19"/>
          <p:cNvPicPr>
            <a:picLocks noChangeAspect="1"/>
          </p:cNvPicPr>
          <p:nvPr/>
        </p:nvPicPr>
        <p:blipFill>
          <a:blip r:embed="rId5"/>
          <a:stretch>
            <a:fillRect/>
          </a:stretch>
        </p:blipFill>
        <p:spPr>
          <a:xfrm>
            <a:off x="4579789" y="1644800"/>
            <a:ext cx="1561753" cy="1042699"/>
          </a:xfrm>
          <a:prstGeom prst="rect">
            <a:avLst/>
          </a:prstGeom>
        </p:spPr>
      </p:pic>
    </p:spTree>
    <p:extLst>
      <p:ext uri="{BB962C8B-B14F-4D97-AF65-F5344CB8AC3E}">
        <p14:creationId xmlns:p14="http://schemas.microsoft.com/office/powerpoint/2010/main" val="228996880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1186738" y="229554"/>
            <a:ext cx="6798734" cy="1303867"/>
          </a:xfrm>
        </p:spPr>
        <p:txBody>
          <a:bodyPr/>
          <a:lstStyle/>
          <a:p>
            <a:r>
              <a:rPr lang="it-IT" dirty="0" err="1"/>
              <a:t>Our</a:t>
            </a:r>
            <a:r>
              <a:rPr lang="it-IT" dirty="0"/>
              <a:t> country : ITALY</a:t>
            </a:r>
          </a:p>
        </p:txBody>
      </p:sp>
      <p:pic>
        <p:nvPicPr>
          <p:cNvPr id="6" name="Immagine 5"/>
          <p:cNvPicPr>
            <a:picLocks noChangeAspect="1"/>
          </p:cNvPicPr>
          <p:nvPr/>
        </p:nvPicPr>
        <p:blipFill>
          <a:blip r:embed="rId2"/>
          <a:stretch>
            <a:fillRect/>
          </a:stretch>
        </p:blipFill>
        <p:spPr>
          <a:xfrm>
            <a:off x="863393" y="1700808"/>
            <a:ext cx="3722712" cy="4420721"/>
          </a:xfrm>
          <a:prstGeom prst="rect">
            <a:avLst/>
          </a:prstGeom>
        </p:spPr>
      </p:pic>
      <p:sp>
        <p:nvSpPr>
          <p:cNvPr id="7" name="Rettangolo 6"/>
          <p:cNvSpPr/>
          <p:nvPr/>
        </p:nvSpPr>
        <p:spPr>
          <a:xfrm>
            <a:off x="5067850" y="1536188"/>
            <a:ext cx="3262064" cy="6370975"/>
          </a:xfrm>
          <a:prstGeom prst="rect">
            <a:avLst/>
          </a:prstGeom>
        </p:spPr>
        <p:txBody>
          <a:bodyPr wrap="square">
            <a:spAutoFit/>
          </a:bodyPr>
          <a:lstStyle/>
          <a:p>
            <a:r>
              <a:rPr lang="en-US" sz="2400" dirty="0"/>
              <a:t>Capital</a:t>
            </a:r>
            <a:r>
              <a:rPr lang="en-US" sz="4000" dirty="0">
                <a:solidFill>
                  <a:srgbClr val="00B050"/>
                </a:solidFill>
              </a:rPr>
              <a:t>: Rome </a:t>
            </a:r>
          </a:p>
          <a:p>
            <a:endParaRPr lang="en-US" dirty="0"/>
          </a:p>
          <a:p>
            <a:endParaRPr lang="en-US" dirty="0"/>
          </a:p>
          <a:p>
            <a:r>
              <a:rPr lang="en-US" sz="2400" dirty="0"/>
              <a:t>Citizens</a:t>
            </a:r>
            <a:r>
              <a:rPr lang="en-US" dirty="0"/>
              <a:t> : </a:t>
            </a:r>
            <a:r>
              <a:rPr lang="en-US" sz="2800" dirty="0">
                <a:solidFill>
                  <a:srgbClr val="0070C0"/>
                </a:solidFill>
              </a:rPr>
              <a:t>about 60 millions</a:t>
            </a:r>
          </a:p>
          <a:p>
            <a:endParaRPr lang="en-US" dirty="0"/>
          </a:p>
          <a:p>
            <a:endParaRPr lang="en-US" dirty="0"/>
          </a:p>
          <a:p>
            <a:r>
              <a:rPr lang="en-US" dirty="0"/>
              <a:t> </a:t>
            </a:r>
            <a:r>
              <a:rPr lang="en-US" sz="2400" dirty="0"/>
              <a:t>Area</a:t>
            </a:r>
            <a:r>
              <a:rPr lang="en-US" dirty="0"/>
              <a:t>: </a:t>
            </a:r>
            <a:r>
              <a:rPr lang="en-US" sz="2400" dirty="0">
                <a:solidFill>
                  <a:srgbClr val="7030A0"/>
                </a:solidFill>
              </a:rPr>
              <a:t>301 317 </a:t>
            </a:r>
            <a:r>
              <a:rPr lang="en-US" sz="2400" dirty="0" err="1">
                <a:solidFill>
                  <a:srgbClr val="7030A0"/>
                </a:solidFill>
              </a:rPr>
              <a:t>sq</a:t>
            </a:r>
            <a:r>
              <a:rPr lang="en-US" sz="2400" dirty="0">
                <a:solidFill>
                  <a:srgbClr val="7030A0"/>
                </a:solidFill>
              </a:rPr>
              <a:t> km</a:t>
            </a:r>
          </a:p>
          <a:p>
            <a:endParaRPr lang="en-US" dirty="0"/>
          </a:p>
          <a:p>
            <a:endParaRPr lang="en-US" dirty="0"/>
          </a:p>
          <a:p>
            <a:r>
              <a:rPr lang="en-US" sz="2400" dirty="0"/>
              <a:t>Regions</a:t>
            </a:r>
            <a:r>
              <a:rPr lang="en-US" dirty="0"/>
              <a:t>: </a:t>
            </a:r>
            <a:r>
              <a:rPr lang="en-US" sz="3600" dirty="0">
                <a:solidFill>
                  <a:srgbClr val="FF0000"/>
                </a:solidFill>
              </a:rPr>
              <a:t>20</a:t>
            </a:r>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5" name="CasellaDiTesto 4"/>
          <p:cNvSpPr txBox="1"/>
          <p:nvPr/>
        </p:nvSpPr>
        <p:spPr>
          <a:xfrm>
            <a:off x="845493" y="5144717"/>
            <a:ext cx="1685578" cy="677108"/>
          </a:xfrm>
          <a:prstGeom prst="rect">
            <a:avLst/>
          </a:prstGeom>
          <a:noFill/>
        </p:spPr>
        <p:txBody>
          <a:bodyPr wrap="square" rtlCol="0">
            <a:spAutoFit/>
          </a:bodyPr>
          <a:lstStyle/>
          <a:p>
            <a:r>
              <a:rPr lang="it-IT" sz="2000" b="1" dirty="0" err="1">
                <a:solidFill>
                  <a:srgbClr val="FF0000"/>
                </a:solidFill>
              </a:rPr>
              <a:t>We</a:t>
            </a:r>
            <a:r>
              <a:rPr lang="it-IT" sz="2000" b="1" dirty="0">
                <a:solidFill>
                  <a:srgbClr val="FF0000"/>
                </a:solidFill>
              </a:rPr>
              <a:t> are </a:t>
            </a:r>
            <a:r>
              <a:rPr lang="it-IT" sz="2000" b="1" dirty="0" err="1">
                <a:solidFill>
                  <a:srgbClr val="FF0000"/>
                </a:solidFill>
              </a:rPr>
              <a:t>here</a:t>
            </a:r>
            <a:r>
              <a:rPr lang="it-IT" sz="2000" b="1" dirty="0">
                <a:solidFill>
                  <a:srgbClr val="FF0000"/>
                </a:solidFill>
              </a:rPr>
              <a:t>!</a:t>
            </a:r>
          </a:p>
          <a:p>
            <a:endParaRPr lang="it-IT" dirty="0"/>
          </a:p>
        </p:txBody>
      </p:sp>
      <p:cxnSp>
        <p:nvCxnSpPr>
          <p:cNvPr id="9" name="Connettore 2 8"/>
          <p:cNvCxnSpPr/>
          <p:nvPr/>
        </p:nvCxnSpPr>
        <p:spPr>
          <a:xfrm>
            <a:off x="2267744" y="5483271"/>
            <a:ext cx="792088" cy="394001"/>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3983966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1176866" y="1052736"/>
            <a:ext cx="6798734" cy="1303867"/>
          </a:xfrm>
        </p:spPr>
        <p:txBody>
          <a:bodyPr/>
          <a:lstStyle/>
          <a:p>
            <a:r>
              <a:rPr lang="it-IT" dirty="0"/>
              <a:t>ITALY</a:t>
            </a:r>
          </a:p>
        </p:txBody>
      </p:sp>
      <p:sp>
        <p:nvSpPr>
          <p:cNvPr id="4" name="Segnaposto contenuto 3"/>
          <p:cNvSpPr>
            <a:spLocks noGrp="1"/>
          </p:cNvSpPr>
          <p:nvPr>
            <p:ph idx="1"/>
          </p:nvPr>
        </p:nvSpPr>
        <p:spPr/>
        <p:txBody>
          <a:bodyPr>
            <a:normAutofit/>
          </a:bodyPr>
          <a:lstStyle/>
          <a:p>
            <a:r>
              <a:rPr lang="it-IT" altLang="it-IT" dirty="0" err="1">
                <a:solidFill>
                  <a:srgbClr val="000000"/>
                </a:solidFill>
                <a:cs typeface="Times New Roman" charset="0"/>
              </a:rPr>
              <a:t>It’s</a:t>
            </a:r>
            <a:r>
              <a:rPr lang="it-IT" altLang="it-IT" dirty="0">
                <a:solidFill>
                  <a:srgbClr val="000000"/>
                </a:solidFill>
                <a:cs typeface="Times New Roman" charset="0"/>
              </a:rPr>
              <a:t> </a:t>
            </a:r>
            <a:r>
              <a:rPr lang="it-IT" altLang="it-IT" dirty="0" err="1">
                <a:solidFill>
                  <a:srgbClr val="000000"/>
                </a:solidFill>
                <a:cs typeface="Times New Roman" charset="0"/>
              </a:rPr>
              <a:t>located</a:t>
            </a:r>
            <a:r>
              <a:rPr lang="it-IT" altLang="it-IT" dirty="0">
                <a:solidFill>
                  <a:srgbClr val="000000"/>
                </a:solidFill>
                <a:cs typeface="Times New Roman" charset="0"/>
              </a:rPr>
              <a:t> in </a:t>
            </a:r>
            <a:r>
              <a:rPr lang="it-IT" altLang="it-IT" b="1" dirty="0">
                <a:solidFill>
                  <a:srgbClr val="000000"/>
                </a:solidFill>
                <a:cs typeface="Times New Roman" charset="0"/>
              </a:rPr>
              <a:t>Southern Europe</a:t>
            </a:r>
            <a:endParaRPr lang="it-IT" altLang="it-IT" dirty="0">
              <a:solidFill>
                <a:srgbClr val="000000"/>
              </a:solidFill>
              <a:cs typeface="Times New Roman" charset="0"/>
            </a:endParaRPr>
          </a:p>
          <a:p>
            <a:r>
              <a:rPr lang="it-IT" altLang="it-IT" dirty="0" err="1">
                <a:solidFill>
                  <a:srgbClr val="000000"/>
                </a:solidFill>
                <a:cs typeface="Times New Roman" charset="0"/>
              </a:rPr>
              <a:t>It</a:t>
            </a:r>
            <a:r>
              <a:rPr lang="it-IT" altLang="it-IT" dirty="0">
                <a:solidFill>
                  <a:srgbClr val="000000"/>
                </a:solidFill>
                <a:cs typeface="Times New Roman" charset="0"/>
              </a:rPr>
              <a:t> </a:t>
            </a:r>
            <a:r>
              <a:rPr lang="it-IT" altLang="it-IT" dirty="0" err="1">
                <a:solidFill>
                  <a:srgbClr val="000000"/>
                </a:solidFill>
                <a:cs typeface="Times New Roman" charset="0"/>
              </a:rPr>
              <a:t>comprises</a:t>
            </a:r>
            <a:r>
              <a:rPr lang="it-IT" altLang="it-IT" dirty="0">
                <a:solidFill>
                  <a:srgbClr val="000000"/>
                </a:solidFill>
                <a:cs typeface="Times New Roman" charset="0"/>
              </a:rPr>
              <a:t> the </a:t>
            </a:r>
            <a:r>
              <a:rPr lang="it-IT" altLang="it-IT" dirty="0" err="1">
                <a:solidFill>
                  <a:srgbClr val="000000"/>
                </a:solidFill>
                <a:cs typeface="Times New Roman" charset="0"/>
              </a:rPr>
              <a:t>two</a:t>
            </a:r>
            <a:r>
              <a:rPr lang="it-IT" altLang="it-IT" dirty="0">
                <a:solidFill>
                  <a:srgbClr val="000000"/>
                </a:solidFill>
                <a:cs typeface="Times New Roman" charset="0"/>
              </a:rPr>
              <a:t> </a:t>
            </a:r>
            <a:r>
              <a:rPr lang="it-IT" altLang="it-IT" dirty="0" err="1">
                <a:solidFill>
                  <a:srgbClr val="000000"/>
                </a:solidFill>
                <a:cs typeface="Times New Roman" charset="0"/>
              </a:rPr>
              <a:t>largest</a:t>
            </a:r>
            <a:r>
              <a:rPr lang="it-IT" altLang="it-IT" dirty="0">
                <a:solidFill>
                  <a:srgbClr val="000000"/>
                </a:solidFill>
                <a:cs typeface="Times New Roman" charset="0"/>
              </a:rPr>
              <a:t> </a:t>
            </a:r>
            <a:r>
              <a:rPr lang="it-IT" altLang="it-IT" dirty="0" err="1">
                <a:solidFill>
                  <a:srgbClr val="000000"/>
                </a:solidFill>
                <a:cs typeface="Times New Roman" charset="0"/>
              </a:rPr>
              <a:t>islands</a:t>
            </a:r>
            <a:r>
              <a:rPr lang="it-IT" altLang="it-IT" dirty="0">
                <a:solidFill>
                  <a:srgbClr val="000000"/>
                </a:solidFill>
                <a:cs typeface="Times New Roman" charset="0"/>
              </a:rPr>
              <a:t> in the </a:t>
            </a:r>
            <a:r>
              <a:rPr lang="it-IT" altLang="it-IT" sz="2800" dirty="0" err="1">
                <a:solidFill>
                  <a:srgbClr val="0070C0"/>
                </a:solidFill>
                <a:cs typeface="Times New Roman" charset="0"/>
              </a:rPr>
              <a:t>Mediterranean</a:t>
            </a:r>
            <a:r>
              <a:rPr lang="it-IT" altLang="it-IT" sz="2800" dirty="0">
                <a:solidFill>
                  <a:srgbClr val="0070C0"/>
                </a:solidFill>
                <a:cs typeface="Times New Roman" charset="0"/>
              </a:rPr>
              <a:t> Sea</a:t>
            </a:r>
            <a:r>
              <a:rPr lang="it-IT" altLang="it-IT" dirty="0">
                <a:solidFill>
                  <a:srgbClr val="000000"/>
                </a:solidFill>
                <a:cs typeface="Times New Roman" charset="0"/>
              </a:rPr>
              <a:t>, </a:t>
            </a:r>
            <a:r>
              <a:rPr lang="it-IT" altLang="it-IT" sz="3200" dirty="0" err="1">
                <a:solidFill>
                  <a:srgbClr val="FF0000"/>
                </a:solidFill>
                <a:cs typeface="Times New Roman" charset="0"/>
              </a:rPr>
              <a:t>Sicily</a:t>
            </a:r>
            <a:r>
              <a:rPr lang="it-IT" altLang="it-IT" dirty="0">
                <a:solidFill>
                  <a:srgbClr val="000000"/>
                </a:solidFill>
                <a:cs typeface="Times New Roman" charset="0"/>
              </a:rPr>
              <a:t> and </a:t>
            </a:r>
            <a:r>
              <a:rPr lang="it-IT" altLang="it-IT" dirty="0" err="1">
                <a:solidFill>
                  <a:srgbClr val="000000"/>
                </a:solidFill>
                <a:cs typeface="Times New Roman" charset="0"/>
              </a:rPr>
              <a:t>Sardinia</a:t>
            </a:r>
            <a:r>
              <a:rPr lang="it-IT" altLang="it-IT" dirty="0">
                <a:solidFill>
                  <a:srgbClr val="000000"/>
                </a:solidFill>
                <a:cs typeface="Times New Roman" charset="0"/>
              </a:rPr>
              <a:t>.</a:t>
            </a:r>
          </a:p>
          <a:p>
            <a:r>
              <a:rPr lang="it-IT" altLang="it-IT" dirty="0">
                <a:solidFill>
                  <a:srgbClr val="000000"/>
                </a:solidFill>
                <a:cs typeface="Times New Roman" charset="0"/>
              </a:rPr>
              <a:t> </a:t>
            </a:r>
            <a:r>
              <a:rPr lang="it-IT" altLang="it-IT" dirty="0" err="1">
                <a:solidFill>
                  <a:srgbClr val="000000"/>
                </a:solidFill>
                <a:cs typeface="Times New Roman" charset="0"/>
              </a:rPr>
              <a:t>It</a:t>
            </a:r>
            <a:r>
              <a:rPr lang="it-IT" altLang="it-IT" dirty="0">
                <a:solidFill>
                  <a:srgbClr val="000000"/>
                </a:solidFill>
                <a:cs typeface="Times New Roman" charset="0"/>
              </a:rPr>
              <a:t> </a:t>
            </a:r>
            <a:r>
              <a:rPr lang="it-IT" altLang="it-IT" dirty="0" err="1">
                <a:solidFill>
                  <a:srgbClr val="000000"/>
                </a:solidFill>
                <a:cs typeface="Times New Roman" charset="0"/>
              </a:rPr>
              <a:t>is</a:t>
            </a:r>
            <a:r>
              <a:rPr lang="it-IT" altLang="it-IT" dirty="0">
                <a:solidFill>
                  <a:srgbClr val="000000"/>
                </a:solidFill>
                <a:cs typeface="Times New Roman" charset="0"/>
              </a:rPr>
              <a:t> </a:t>
            </a:r>
            <a:r>
              <a:rPr lang="it-IT" altLang="it-IT" dirty="0" err="1">
                <a:solidFill>
                  <a:srgbClr val="000000"/>
                </a:solidFill>
                <a:cs typeface="Times New Roman" charset="0"/>
              </a:rPr>
              <a:t>also</a:t>
            </a:r>
            <a:r>
              <a:rPr lang="it-IT" altLang="it-IT" dirty="0">
                <a:solidFill>
                  <a:srgbClr val="000000"/>
                </a:solidFill>
                <a:cs typeface="Times New Roman" charset="0"/>
              </a:rPr>
              <a:t> </a:t>
            </a:r>
            <a:r>
              <a:rPr lang="it-IT" altLang="it-IT" dirty="0" err="1">
                <a:solidFill>
                  <a:srgbClr val="000000"/>
                </a:solidFill>
                <a:cs typeface="Times New Roman" charset="0"/>
              </a:rPr>
              <a:t>called</a:t>
            </a:r>
            <a:r>
              <a:rPr lang="it-IT" altLang="it-IT" dirty="0">
                <a:solidFill>
                  <a:srgbClr val="000000"/>
                </a:solidFill>
                <a:cs typeface="Times New Roman" charset="0"/>
              </a:rPr>
              <a:t>  «</a:t>
            </a:r>
            <a:r>
              <a:rPr lang="it-IT" altLang="it-IT" dirty="0" err="1">
                <a:solidFill>
                  <a:srgbClr val="00B050"/>
                </a:solidFill>
                <a:cs typeface="Times New Roman" charset="0"/>
              </a:rPr>
              <a:t>jackboot</a:t>
            </a:r>
            <a:r>
              <a:rPr lang="it-IT" altLang="it-IT" dirty="0">
                <a:solidFill>
                  <a:srgbClr val="00B050"/>
                </a:solidFill>
                <a:cs typeface="Times New Roman" charset="0"/>
              </a:rPr>
              <a:t> </a:t>
            </a:r>
            <a:r>
              <a:rPr lang="it-IT" altLang="it-IT" dirty="0">
                <a:solidFill>
                  <a:srgbClr val="000000"/>
                </a:solidFill>
                <a:cs typeface="Times New Roman" charset="0"/>
              </a:rPr>
              <a:t>»,  </a:t>
            </a:r>
            <a:r>
              <a:rPr lang="it-IT" altLang="it-IT" dirty="0" err="1">
                <a:solidFill>
                  <a:srgbClr val="000000"/>
                </a:solidFill>
                <a:cs typeface="Times New Roman" charset="0"/>
              </a:rPr>
              <a:t>because</a:t>
            </a:r>
            <a:r>
              <a:rPr lang="it-IT" altLang="it-IT" dirty="0">
                <a:solidFill>
                  <a:srgbClr val="000000"/>
                </a:solidFill>
                <a:cs typeface="Times New Roman" charset="0"/>
              </a:rPr>
              <a:t> of </a:t>
            </a:r>
            <a:r>
              <a:rPr lang="it-IT" altLang="it-IT" dirty="0" err="1">
                <a:solidFill>
                  <a:srgbClr val="000000"/>
                </a:solidFill>
                <a:cs typeface="Times New Roman" charset="0"/>
              </a:rPr>
              <a:t>its</a:t>
            </a:r>
            <a:r>
              <a:rPr lang="it-IT" altLang="it-IT" dirty="0">
                <a:solidFill>
                  <a:srgbClr val="000000"/>
                </a:solidFill>
                <a:cs typeface="Times New Roman" charset="0"/>
              </a:rPr>
              <a:t> </a:t>
            </a:r>
            <a:r>
              <a:rPr lang="it-IT" altLang="it-IT" dirty="0" err="1">
                <a:solidFill>
                  <a:srgbClr val="000000"/>
                </a:solidFill>
                <a:cs typeface="Times New Roman" charset="0"/>
              </a:rPr>
              <a:t>shape</a:t>
            </a:r>
            <a:r>
              <a:rPr lang="it-IT" altLang="it-IT" dirty="0">
                <a:solidFill>
                  <a:srgbClr val="000000"/>
                </a:solidFill>
                <a:cs typeface="Times New Roman" charset="0"/>
              </a:rPr>
              <a:t>.</a:t>
            </a:r>
          </a:p>
          <a:p>
            <a:r>
              <a:rPr lang="it-IT" altLang="it-IT" dirty="0">
                <a:solidFill>
                  <a:srgbClr val="000000"/>
                </a:solidFill>
                <a:cs typeface="Times New Roman" charset="0"/>
              </a:rPr>
              <a:t> </a:t>
            </a:r>
            <a:r>
              <a:rPr lang="it-IT" altLang="it-IT" dirty="0" err="1">
                <a:solidFill>
                  <a:srgbClr val="000000"/>
                </a:solidFill>
                <a:cs typeface="Times New Roman" charset="0"/>
              </a:rPr>
              <a:t>It</a:t>
            </a:r>
            <a:r>
              <a:rPr lang="it-IT" altLang="it-IT" dirty="0">
                <a:solidFill>
                  <a:srgbClr val="000000"/>
                </a:solidFill>
                <a:cs typeface="Times New Roman" charset="0"/>
              </a:rPr>
              <a:t> shares </a:t>
            </a:r>
            <a:r>
              <a:rPr lang="it-IT" altLang="it-IT" dirty="0" err="1">
                <a:solidFill>
                  <a:srgbClr val="000000"/>
                </a:solidFill>
                <a:cs typeface="Times New Roman" charset="0"/>
              </a:rPr>
              <a:t>its</a:t>
            </a:r>
            <a:r>
              <a:rPr lang="it-IT" altLang="it-IT" dirty="0">
                <a:solidFill>
                  <a:srgbClr val="000000"/>
                </a:solidFill>
                <a:cs typeface="Times New Roman" charset="0"/>
              </a:rPr>
              <a:t> </a:t>
            </a:r>
            <a:r>
              <a:rPr lang="it-IT" altLang="it-IT" dirty="0" err="1">
                <a:solidFill>
                  <a:srgbClr val="000000"/>
                </a:solidFill>
                <a:cs typeface="Times New Roman" charset="0"/>
              </a:rPr>
              <a:t>northern</a:t>
            </a:r>
            <a:r>
              <a:rPr lang="it-IT" altLang="it-IT" dirty="0">
                <a:solidFill>
                  <a:srgbClr val="000000"/>
                </a:solidFill>
                <a:cs typeface="Times New Roman" charset="0"/>
              </a:rPr>
              <a:t> alpine </a:t>
            </a:r>
            <a:r>
              <a:rPr lang="it-IT" altLang="it-IT" dirty="0" err="1">
                <a:solidFill>
                  <a:srgbClr val="000000"/>
                </a:solidFill>
                <a:cs typeface="Times New Roman" charset="0"/>
              </a:rPr>
              <a:t>boundary</a:t>
            </a:r>
            <a:r>
              <a:rPr lang="it-IT" altLang="it-IT" dirty="0">
                <a:solidFill>
                  <a:srgbClr val="000000"/>
                </a:solidFill>
                <a:cs typeface="Times New Roman" charset="0"/>
              </a:rPr>
              <a:t> with France, </a:t>
            </a:r>
            <a:r>
              <a:rPr lang="it-IT" altLang="it-IT" dirty="0" err="1">
                <a:solidFill>
                  <a:srgbClr val="000000"/>
                </a:solidFill>
                <a:cs typeface="Times New Roman" charset="0"/>
              </a:rPr>
              <a:t>Switzerland</a:t>
            </a:r>
            <a:r>
              <a:rPr lang="it-IT" altLang="it-IT" dirty="0">
                <a:solidFill>
                  <a:srgbClr val="000000"/>
                </a:solidFill>
                <a:cs typeface="Times New Roman" charset="0"/>
              </a:rPr>
              <a:t>, Austria and Slovenia.</a:t>
            </a:r>
          </a:p>
          <a:p>
            <a:endParaRPr lang="it-IT" dirty="0"/>
          </a:p>
        </p:txBody>
      </p:sp>
    </p:spTree>
    <p:extLst>
      <p:ext uri="{BB962C8B-B14F-4D97-AF65-F5344CB8AC3E}">
        <p14:creationId xmlns:p14="http://schemas.microsoft.com/office/powerpoint/2010/main" val="157074785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1259632" y="836712"/>
            <a:ext cx="6798734" cy="1303867"/>
          </a:xfrm>
        </p:spPr>
        <p:txBody>
          <a:bodyPr/>
          <a:lstStyle/>
          <a:p>
            <a:r>
              <a:rPr lang="it-IT" dirty="0" err="1">
                <a:latin typeface="+mn-lt"/>
              </a:rPr>
              <a:t>Our</a:t>
            </a:r>
            <a:r>
              <a:rPr lang="it-IT" dirty="0">
                <a:latin typeface="+mn-lt"/>
              </a:rPr>
              <a:t> </a:t>
            </a:r>
            <a:r>
              <a:rPr lang="it-IT" dirty="0" err="1">
                <a:latin typeface="+mn-lt"/>
              </a:rPr>
              <a:t>flag</a:t>
            </a:r>
            <a:r>
              <a:rPr lang="it-IT" dirty="0">
                <a:latin typeface="+mn-lt"/>
              </a:rPr>
              <a:t> : </a:t>
            </a:r>
            <a:r>
              <a:rPr lang="it-IT" i="1" dirty="0">
                <a:latin typeface="+mn-lt"/>
              </a:rPr>
              <a:t>«</a:t>
            </a:r>
            <a:r>
              <a:rPr lang="it-IT" i="1" dirty="0">
                <a:solidFill>
                  <a:srgbClr val="00B050"/>
                </a:solidFill>
                <a:latin typeface="+mn-lt"/>
              </a:rPr>
              <a:t>T r i </a:t>
            </a:r>
            <a:r>
              <a:rPr lang="it-IT" i="1" dirty="0">
                <a:solidFill>
                  <a:schemeClr val="tx2"/>
                </a:solidFill>
                <a:latin typeface="+mn-lt"/>
              </a:rPr>
              <a:t>c o l </a:t>
            </a:r>
            <a:r>
              <a:rPr lang="it-IT" i="1" dirty="0">
                <a:solidFill>
                  <a:srgbClr val="FF0000"/>
                </a:solidFill>
                <a:latin typeface="+mn-lt"/>
              </a:rPr>
              <a:t>o r e</a:t>
            </a:r>
            <a:r>
              <a:rPr lang="it-IT" i="1" dirty="0">
                <a:latin typeface="+mn-lt"/>
              </a:rPr>
              <a:t>»</a:t>
            </a:r>
          </a:p>
        </p:txBody>
      </p:sp>
      <p:pic>
        <p:nvPicPr>
          <p:cNvPr id="4"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934244" y="2447320"/>
            <a:ext cx="2667000" cy="17811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Rettangolo 5"/>
          <p:cNvSpPr/>
          <p:nvPr/>
        </p:nvSpPr>
        <p:spPr>
          <a:xfrm>
            <a:off x="3995936" y="2447320"/>
            <a:ext cx="4572000" cy="3662541"/>
          </a:xfrm>
          <a:prstGeom prst="rect">
            <a:avLst/>
          </a:prstGeom>
        </p:spPr>
        <p:txBody>
          <a:bodyPr>
            <a:spAutoFit/>
          </a:bodyPr>
          <a:lstStyle/>
          <a:p>
            <a:r>
              <a:rPr lang="it-IT" dirty="0"/>
              <a:t>             </a:t>
            </a:r>
            <a:r>
              <a:rPr lang="it-IT" dirty="0">
                <a:solidFill>
                  <a:srgbClr val="00B050"/>
                </a:solidFill>
              </a:rPr>
              <a:t>                         </a:t>
            </a:r>
            <a:r>
              <a:rPr lang="it-IT" dirty="0"/>
              <a:t> </a:t>
            </a:r>
            <a:r>
              <a:rPr lang="it-IT" dirty="0" err="1"/>
              <a:t>as</a:t>
            </a:r>
            <a:r>
              <a:rPr lang="it-IT" dirty="0"/>
              <a:t> </a:t>
            </a:r>
            <a:r>
              <a:rPr lang="it-IT" dirty="0" err="1"/>
              <a:t>our</a:t>
            </a:r>
            <a:r>
              <a:rPr lang="it-IT" dirty="0"/>
              <a:t>     </a:t>
            </a:r>
            <a:r>
              <a:rPr lang="it-IT" sz="3200" dirty="0" err="1">
                <a:solidFill>
                  <a:srgbClr val="00B050"/>
                </a:solidFill>
              </a:rPr>
              <a:t>plains</a:t>
            </a:r>
            <a:endParaRPr lang="it-IT" sz="3200" dirty="0">
              <a:solidFill>
                <a:srgbClr val="00B050"/>
              </a:solidFill>
            </a:endParaRPr>
          </a:p>
          <a:p>
            <a:endParaRPr lang="it-IT" dirty="0"/>
          </a:p>
          <a:p>
            <a:endParaRPr lang="it-IT" dirty="0"/>
          </a:p>
          <a:p>
            <a:endParaRPr lang="it-IT" dirty="0"/>
          </a:p>
          <a:p>
            <a:r>
              <a:rPr lang="it-IT" b="1" dirty="0" err="1">
                <a:solidFill>
                  <a:schemeClr val="bg1"/>
                </a:solidFill>
              </a:rPr>
              <a:t>Whit</a:t>
            </a:r>
            <a:r>
              <a:rPr lang="it-IT" b="1" dirty="0">
                <a:solidFill>
                  <a:schemeClr val="bg1"/>
                </a:solidFill>
              </a:rPr>
              <a:t>              e</a:t>
            </a:r>
            <a:r>
              <a:rPr lang="it-IT" dirty="0"/>
              <a:t>                </a:t>
            </a:r>
            <a:r>
              <a:rPr lang="it-IT" dirty="0" err="1"/>
              <a:t>as</a:t>
            </a:r>
            <a:r>
              <a:rPr lang="it-IT" dirty="0"/>
              <a:t> the tops of </a:t>
            </a:r>
            <a:r>
              <a:rPr lang="it-IT" dirty="0" err="1"/>
              <a:t>our</a:t>
            </a:r>
            <a:r>
              <a:rPr lang="it-IT" dirty="0"/>
              <a:t> </a:t>
            </a:r>
          </a:p>
          <a:p>
            <a:r>
              <a:rPr lang="it-IT" sz="2800" dirty="0"/>
              <a:t>                               </a:t>
            </a:r>
            <a:r>
              <a:rPr lang="it-IT" sz="2800" dirty="0" err="1"/>
              <a:t>mountains</a:t>
            </a:r>
            <a:endParaRPr lang="it-IT" sz="2800" dirty="0"/>
          </a:p>
          <a:p>
            <a:endParaRPr lang="it-IT" dirty="0"/>
          </a:p>
          <a:p>
            <a:endParaRPr lang="it-IT" dirty="0"/>
          </a:p>
          <a:p>
            <a:endParaRPr lang="it-IT" dirty="0"/>
          </a:p>
          <a:p>
            <a:r>
              <a:rPr lang="it-IT" dirty="0">
                <a:solidFill>
                  <a:srgbClr val="FF0000"/>
                </a:solidFill>
              </a:rPr>
              <a:t>                                         </a:t>
            </a:r>
            <a:r>
              <a:rPr lang="it-IT" dirty="0" err="1"/>
              <a:t>as</a:t>
            </a:r>
            <a:r>
              <a:rPr lang="it-IT" dirty="0"/>
              <a:t> the </a:t>
            </a:r>
            <a:r>
              <a:rPr lang="it-IT" sz="2800" dirty="0" err="1">
                <a:solidFill>
                  <a:srgbClr val="FF0000"/>
                </a:solidFill>
              </a:rPr>
              <a:t>blood</a:t>
            </a:r>
            <a:r>
              <a:rPr lang="it-IT" dirty="0">
                <a:solidFill>
                  <a:srgbClr val="FF0000"/>
                </a:solidFill>
              </a:rPr>
              <a:t> </a:t>
            </a:r>
            <a:r>
              <a:rPr lang="it-IT" dirty="0"/>
              <a:t>of</a:t>
            </a:r>
          </a:p>
          <a:p>
            <a:r>
              <a:rPr lang="it-IT" dirty="0"/>
              <a:t>                                                      </a:t>
            </a:r>
            <a:r>
              <a:rPr lang="it-IT" dirty="0" err="1"/>
              <a:t>our</a:t>
            </a:r>
            <a:r>
              <a:rPr lang="it-IT" dirty="0"/>
              <a:t> war  dead</a:t>
            </a:r>
          </a:p>
        </p:txBody>
      </p:sp>
      <p:sp>
        <p:nvSpPr>
          <p:cNvPr id="8" name="Rettangolo 7"/>
          <p:cNvSpPr/>
          <p:nvPr/>
        </p:nvSpPr>
        <p:spPr>
          <a:xfrm>
            <a:off x="3601244" y="3404424"/>
            <a:ext cx="2088233" cy="923330"/>
          </a:xfrm>
          <a:prstGeom prst="rect">
            <a:avLst/>
          </a:prstGeom>
          <a:noFill/>
        </p:spPr>
        <p:txBody>
          <a:bodyPr wrap="square" lIns="91440" tIns="45720" rIns="91440" bIns="45720">
            <a:spAutoFit/>
          </a:bodyPr>
          <a:lstStyle/>
          <a:p>
            <a:pPr algn="ctr"/>
            <a:r>
              <a:rPr lang="it-IT" sz="5400" b="1" cap="none" spc="50" dirty="0">
                <a:ln w="0"/>
                <a:solidFill>
                  <a:schemeClr val="bg2"/>
                </a:solidFill>
                <a:effectLst>
                  <a:innerShdw blurRad="63500" dist="50800" dir="13500000">
                    <a:srgbClr val="000000">
                      <a:alpha val="50000"/>
                    </a:srgbClr>
                  </a:innerShdw>
                </a:effectLst>
              </a:rPr>
              <a:t>White       </a:t>
            </a:r>
          </a:p>
        </p:txBody>
      </p:sp>
      <p:sp>
        <p:nvSpPr>
          <p:cNvPr id="9" name="Rettangolo 8"/>
          <p:cNvSpPr/>
          <p:nvPr/>
        </p:nvSpPr>
        <p:spPr>
          <a:xfrm>
            <a:off x="3779823" y="2216778"/>
            <a:ext cx="2142254" cy="923330"/>
          </a:xfrm>
          <a:prstGeom prst="rect">
            <a:avLst/>
          </a:prstGeom>
          <a:noFill/>
        </p:spPr>
        <p:txBody>
          <a:bodyPr wrap="none" lIns="91440" tIns="45720" rIns="91440" bIns="45720">
            <a:spAutoFit/>
          </a:bodyPr>
          <a:lstStyle/>
          <a:p>
            <a:pPr algn="ctr"/>
            <a:r>
              <a:rPr lang="it-IT" sz="5400" b="1" cap="none" spc="0" dirty="0">
                <a:ln w="12700">
                  <a:solidFill>
                    <a:schemeClr val="accent1"/>
                  </a:solidFill>
                  <a:prstDash val="solid"/>
                </a:ln>
                <a:solidFill>
                  <a:srgbClr val="00B050"/>
                </a:solidFill>
                <a:effectLst>
                  <a:outerShdw dist="38100" dir="2640000" algn="bl" rotWithShape="0">
                    <a:schemeClr val="accent1"/>
                  </a:outerShdw>
                </a:effectLst>
              </a:rPr>
              <a:t>Green</a:t>
            </a:r>
            <a:r>
              <a:rPr lang="it-IT" sz="5400" b="1" cap="none" spc="0" dirty="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rPr>
              <a:t> </a:t>
            </a:r>
          </a:p>
        </p:txBody>
      </p:sp>
      <p:sp>
        <p:nvSpPr>
          <p:cNvPr id="10" name="Rettangolo 9"/>
          <p:cNvSpPr/>
          <p:nvPr/>
        </p:nvSpPr>
        <p:spPr>
          <a:xfrm>
            <a:off x="3801392" y="4941168"/>
            <a:ext cx="1715214" cy="923330"/>
          </a:xfrm>
          <a:prstGeom prst="rect">
            <a:avLst/>
          </a:prstGeom>
          <a:noFill/>
        </p:spPr>
        <p:txBody>
          <a:bodyPr wrap="none" lIns="91440" tIns="45720" rIns="91440" bIns="45720">
            <a:spAutoFit/>
          </a:bodyPr>
          <a:lstStyle/>
          <a:p>
            <a:pPr algn="ctr"/>
            <a:r>
              <a:rPr lang="it-IT" sz="5400" b="1" cap="none" spc="0" dirty="0">
                <a:ln w="12700" cmpd="sng">
                  <a:solidFill>
                    <a:schemeClr val="accent4"/>
                  </a:solidFill>
                  <a:prstDash val="solid"/>
                </a:ln>
                <a:solidFill>
                  <a:srgbClr val="FF0000"/>
                </a:solidFill>
                <a:effectLst/>
              </a:rPr>
              <a:t> </a:t>
            </a:r>
            <a:r>
              <a:rPr lang="it-IT" sz="5400" b="1" cap="none" spc="0" dirty="0" err="1">
                <a:ln w="12700" cmpd="sng">
                  <a:solidFill>
                    <a:schemeClr val="accent4"/>
                  </a:solidFill>
                  <a:prstDash val="solid"/>
                </a:ln>
                <a:solidFill>
                  <a:srgbClr val="FF0000"/>
                </a:solidFill>
                <a:effectLst/>
              </a:rPr>
              <a:t>Red</a:t>
            </a:r>
            <a:r>
              <a:rPr lang="it-IT" sz="5400" b="1" cap="none" spc="0" dirty="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effectLst/>
              </a:rPr>
              <a:t> </a:t>
            </a:r>
          </a:p>
        </p:txBody>
      </p:sp>
    </p:spTree>
    <p:extLst>
      <p:ext uri="{BB962C8B-B14F-4D97-AF65-F5344CB8AC3E}">
        <p14:creationId xmlns:p14="http://schemas.microsoft.com/office/powerpoint/2010/main" val="229461319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17"/>
          <p:cNvSpPr txBox="1">
            <a:spLocks noChangeArrowheads="1"/>
          </p:cNvSpPr>
          <p:nvPr/>
        </p:nvSpPr>
        <p:spPr bwMode="auto">
          <a:xfrm>
            <a:off x="4885630" y="2494136"/>
            <a:ext cx="1033192" cy="400110"/>
          </a:xfrm>
          <a:prstGeom prst="rect">
            <a:avLst/>
          </a:prstGeom>
          <a:noFill/>
          <a:ln>
            <a:noFill/>
          </a:ln>
          <a:effectLst/>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rtlCol="0">
            <a:spAutoFit/>
          </a:bodyPr>
          <a:lstStyle>
            <a:lvl1pPr marL="342900" indent="-34290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GB" altLang="it-IT" sz="2000" dirty="0">
                <a:latin typeface="Comic Sans MS" pitchFamily="66" charset="0"/>
                <a:cs typeface="Times New Roman" charset="0"/>
              </a:rPr>
              <a:t> </a:t>
            </a:r>
            <a:r>
              <a:rPr lang="en-GB" altLang="it-IT" sz="2000" dirty="0">
                <a:solidFill>
                  <a:srgbClr val="FF0000"/>
                </a:solidFill>
                <a:latin typeface="Comic Sans MS" pitchFamily="66" charset="0"/>
                <a:cs typeface="Times New Roman" charset="0"/>
              </a:rPr>
              <a:t>Milan</a:t>
            </a:r>
            <a:endParaRPr lang="it-IT" altLang="it-IT" sz="2000" dirty="0">
              <a:latin typeface="Comic Sans MS" pitchFamily="66" charset="0"/>
              <a:cs typeface="Times New Roman" charset="0"/>
            </a:endParaRPr>
          </a:p>
        </p:txBody>
      </p:sp>
      <p:sp>
        <p:nvSpPr>
          <p:cNvPr id="6" name="Rectangle 5"/>
          <p:cNvSpPr>
            <a:spLocks noChangeArrowheads="1"/>
          </p:cNvSpPr>
          <p:nvPr/>
        </p:nvSpPr>
        <p:spPr bwMode="auto">
          <a:xfrm>
            <a:off x="707498" y="2959125"/>
            <a:ext cx="1848278" cy="717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00794" tIns="50397" rIns="100794" bIns="50397">
            <a:spAutoFit/>
          </a:bodyPr>
          <a:lstStyle>
            <a:lvl1pPr defTabSz="495300">
              <a:defRPr>
                <a:solidFill>
                  <a:srgbClr val="000000"/>
                </a:solidFill>
                <a:latin typeface="Arial" charset="0"/>
              </a:defRPr>
            </a:lvl1pPr>
            <a:lvl2pPr marL="476250" indent="-238125" defTabSz="495300">
              <a:defRPr sz="2400">
                <a:solidFill>
                  <a:srgbClr val="000000"/>
                </a:solidFill>
                <a:latin typeface="Times New Roman" charset="0"/>
              </a:defRPr>
            </a:lvl2pPr>
            <a:lvl3pPr marL="714375" indent="-238125" defTabSz="495300">
              <a:defRPr sz="2400">
                <a:solidFill>
                  <a:srgbClr val="000000"/>
                </a:solidFill>
                <a:latin typeface="Times New Roman" charset="0"/>
              </a:defRPr>
            </a:lvl3pPr>
            <a:lvl4pPr marL="952500" indent="-238125" defTabSz="495300">
              <a:defRPr sz="2400">
                <a:solidFill>
                  <a:srgbClr val="000000"/>
                </a:solidFill>
                <a:latin typeface="Times New Roman" charset="0"/>
              </a:defRPr>
            </a:lvl4pPr>
            <a:lvl5pPr marL="1190625" indent="-238125" defTabSz="495300">
              <a:defRPr sz="2400">
                <a:solidFill>
                  <a:srgbClr val="000000"/>
                </a:solidFill>
                <a:latin typeface="Times New Roman" charset="0"/>
              </a:defRPr>
            </a:lvl5pPr>
            <a:lvl6pPr marL="1647825" indent="-238125" defTabSz="495300" fontAlgn="base" hangingPunct="0">
              <a:spcBef>
                <a:spcPct val="0"/>
              </a:spcBef>
              <a:spcAft>
                <a:spcPct val="0"/>
              </a:spcAft>
              <a:buClr>
                <a:srgbClr val="000000"/>
              </a:buClr>
              <a:buSzPct val="45000"/>
              <a:buFont typeface="StarSymbol" charset="0"/>
              <a:defRPr sz="2400">
                <a:solidFill>
                  <a:srgbClr val="000000"/>
                </a:solidFill>
                <a:latin typeface="Times New Roman" charset="0"/>
              </a:defRPr>
            </a:lvl6pPr>
            <a:lvl7pPr marL="2105025" indent="-238125" defTabSz="495300" fontAlgn="base" hangingPunct="0">
              <a:spcBef>
                <a:spcPct val="0"/>
              </a:spcBef>
              <a:spcAft>
                <a:spcPct val="0"/>
              </a:spcAft>
              <a:buClr>
                <a:srgbClr val="000000"/>
              </a:buClr>
              <a:buSzPct val="45000"/>
              <a:buFont typeface="StarSymbol" charset="0"/>
              <a:defRPr sz="2400">
                <a:solidFill>
                  <a:srgbClr val="000000"/>
                </a:solidFill>
                <a:latin typeface="Times New Roman" charset="0"/>
              </a:defRPr>
            </a:lvl7pPr>
            <a:lvl8pPr marL="2562225" indent="-238125" defTabSz="495300" fontAlgn="base" hangingPunct="0">
              <a:spcBef>
                <a:spcPct val="0"/>
              </a:spcBef>
              <a:spcAft>
                <a:spcPct val="0"/>
              </a:spcAft>
              <a:buClr>
                <a:srgbClr val="000000"/>
              </a:buClr>
              <a:buSzPct val="45000"/>
              <a:buFont typeface="StarSymbol" charset="0"/>
              <a:defRPr sz="2400">
                <a:solidFill>
                  <a:srgbClr val="000000"/>
                </a:solidFill>
                <a:latin typeface="Times New Roman" charset="0"/>
              </a:defRPr>
            </a:lvl8pPr>
            <a:lvl9pPr marL="3019425" indent="-238125" defTabSz="495300" fontAlgn="base" hangingPunct="0">
              <a:spcBef>
                <a:spcPct val="0"/>
              </a:spcBef>
              <a:spcAft>
                <a:spcPct val="0"/>
              </a:spcAft>
              <a:buClr>
                <a:srgbClr val="000000"/>
              </a:buClr>
              <a:buSzPct val="45000"/>
              <a:buFont typeface="StarSymbol" charset="0"/>
              <a:defRPr sz="2400">
                <a:solidFill>
                  <a:srgbClr val="000000"/>
                </a:solidFill>
                <a:latin typeface="Times New Roman" charset="0"/>
              </a:defRPr>
            </a:lvl9pPr>
          </a:lstStyle>
          <a:p>
            <a:pPr hangingPunct="1">
              <a:lnSpc>
                <a:spcPct val="100000"/>
              </a:lnSpc>
              <a:buClrTx/>
              <a:buSzTx/>
            </a:pPr>
            <a:r>
              <a:rPr lang="en-GB" altLang="it-IT" sz="2000" dirty="0">
                <a:solidFill>
                  <a:schemeClr val="tx1"/>
                </a:solidFill>
                <a:latin typeface="Comic Sans MS" pitchFamily="66" charset="0"/>
                <a:cs typeface="Times New Roman" charset="0"/>
              </a:rPr>
              <a:t> </a:t>
            </a:r>
            <a:r>
              <a:rPr lang="en-GB" altLang="it-IT" sz="2000" dirty="0">
                <a:solidFill>
                  <a:srgbClr val="FF0000"/>
                </a:solidFill>
                <a:latin typeface="Comic Sans MS" pitchFamily="66" charset="0"/>
                <a:cs typeface="Times New Roman" charset="0"/>
              </a:rPr>
              <a:t>Rome, </a:t>
            </a:r>
            <a:r>
              <a:rPr lang="en-GB" altLang="it-IT" sz="2000" dirty="0">
                <a:solidFill>
                  <a:schemeClr val="tx1"/>
                </a:solidFill>
                <a:latin typeface="Comic Sans MS" pitchFamily="66" charset="0"/>
                <a:cs typeface="Times New Roman" charset="0"/>
              </a:rPr>
              <a:t>the capital city</a:t>
            </a:r>
            <a:endParaRPr lang="en-US" altLang="it-IT" sz="2600" dirty="0">
              <a:solidFill>
                <a:schemeClr val="tx1"/>
              </a:solidFill>
              <a:latin typeface="Comic Sans MS" pitchFamily="66" charset="0"/>
            </a:endParaRPr>
          </a:p>
        </p:txBody>
      </p:sp>
      <p:sp>
        <p:nvSpPr>
          <p:cNvPr id="11" name="CasellaDiTesto 10"/>
          <p:cNvSpPr txBox="1"/>
          <p:nvPr/>
        </p:nvSpPr>
        <p:spPr>
          <a:xfrm>
            <a:off x="251520" y="-85846"/>
            <a:ext cx="8712968" cy="1815882"/>
          </a:xfrm>
          <a:prstGeom prst="rect">
            <a:avLst/>
          </a:prstGeom>
          <a:noFill/>
        </p:spPr>
        <p:txBody>
          <a:bodyPr wrap="square" rtlCol="0">
            <a:spAutoFit/>
          </a:bodyPr>
          <a:lstStyle/>
          <a:p>
            <a:pPr algn="ctr"/>
            <a:r>
              <a:rPr lang="it-IT" sz="3600" dirty="0"/>
              <a:t>MAIN ITALIAN CITIES</a:t>
            </a:r>
          </a:p>
          <a:p>
            <a:pPr algn="ctr"/>
            <a:endParaRPr lang="it-IT" sz="3600" dirty="0"/>
          </a:p>
          <a:p>
            <a:pPr algn="ctr"/>
            <a:r>
              <a:rPr lang="it-IT" altLang="it-IT" sz="2000" dirty="0">
                <a:latin typeface="Comic Sans MS" pitchFamily="66" charset="0"/>
                <a:cs typeface="Times New Roman" charset="0"/>
              </a:rPr>
              <a:t>T</a:t>
            </a:r>
            <a:r>
              <a:rPr lang="en-GB" altLang="it-IT" sz="2000" dirty="0">
                <a:latin typeface="Comic Sans MS" pitchFamily="66" charset="0"/>
                <a:cs typeface="Times New Roman" charset="0"/>
              </a:rPr>
              <a:t>he Italian cities have a lot of works of art and other important monuments.</a:t>
            </a:r>
            <a:endParaRPr lang="it-IT" sz="3600" dirty="0"/>
          </a:p>
        </p:txBody>
      </p:sp>
      <p:pic>
        <p:nvPicPr>
          <p:cNvPr id="5122"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115745" y="2264573"/>
            <a:ext cx="1953069" cy="146480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2" name="Rettangolo 11"/>
          <p:cNvSpPr/>
          <p:nvPr/>
        </p:nvSpPr>
        <p:spPr>
          <a:xfrm>
            <a:off x="5924924" y="5101164"/>
            <a:ext cx="1296144" cy="373658"/>
          </a:xfrm>
          <a:prstGeom prst="rect">
            <a:avLst/>
          </a:prstGeom>
        </p:spPr>
        <p:txBody>
          <a:bodyPr wrap="square">
            <a:spAutoFit/>
          </a:bodyPr>
          <a:lstStyle/>
          <a:p>
            <a:r>
              <a:rPr lang="en-GB" altLang="it-IT" dirty="0">
                <a:solidFill>
                  <a:srgbClr val="FF0000"/>
                </a:solidFill>
                <a:latin typeface="Comic Sans MS" pitchFamily="66" charset="0"/>
                <a:cs typeface="Times New Roman" charset="0"/>
              </a:rPr>
              <a:t>Florence</a:t>
            </a:r>
            <a:endParaRPr lang="en-US" altLang="it-IT" sz="1200" dirty="0">
              <a:latin typeface="Comic Sans MS" pitchFamily="66" charset="0"/>
              <a:cs typeface="Times New Roman" charset="0"/>
            </a:endParaRPr>
          </a:p>
        </p:txBody>
      </p:sp>
      <p:pic>
        <p:nvPicPr>
          <p:cNvPr id="512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39752" y="3116715"/>
            <a:ext cx="1917729" cy="129634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125"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234210" y="4371671"/>
            <a:ext cx="956162" cy="183264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42" name="Picture 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8190372" y="6330966"/>
            <a:ext cx="953628" cy="5270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74054656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1115616" y="585267"/>
            <a:ext cx="6707502" cy="397192"/>
          </a:xfrm>
        </p:spPr>
        <p:txBody>
          <a:bodyPr>
            <a:normAutofit fontScale="90000"/>
          </a:bodyPr>
          <a:lstStyle/>
          <a:p>
            <a:r>
              <a:rPr lang="it-IT" dirty="0"/>
              <a:t>Culture in </a:t>
            </a:r>
            <a:r>
              <a:rPr lang="it-IT" dirty="0" err="1"/>
              <a:t>Italy</a:t>
            </a:r>
            <a:endParaRPr lang="it-IT" dirty="0"/>
          </a:p>
        </p:txBody>
      </p:sp>
      <p:sp>
        <p:nvSpPr>
          <p:cNvPr id="5" name="Rectangle 3"/>
          <p:cNvSpPr>
            <a:spLocks noGrp="1" noChangeArrowheads="1"/>
          </p:cNvSpPr>
          <p:nvPr>
            <p:ph sz="half" idx="1"/>
          </p:nvPr>
        </p:nvSpPr>
        <p:spPr>
          <a:xfrm>
            <a:off x="472923" y="505693"/>
            <a:ext cx="7992888" cy="4576997"/>
          </a:xfrm>
        </p:spPr>
        <p:txBody>
          <a:bodyPr>
            <a:normAutofit fontScale="92500" lnSpcReduction="10000"/>
          </a:bodyPr>
          <a:lstStyle/>
          <a:p>
            <a:pPr marL="0" indent="0" algn="l" defTabSz="914400">
              <a:spcAft>
                <a:spcPct val="0"/>
              </a:spcAft>
              <a:buNone/>
            </a:pPr>
            <a:endParaRPr lang="it-IT" altLang="it-IT" sz="2000" dirty="0">
              <a:latin typeface="Comic Sans MS" pitchFamily="66" charset="0"/>
              <a:cs typeface="Times New Roman" charset="0"/>
            </a:endParaRPr>
          </a:p>
          <a:p>
            <a:pPr marL="0" indent="0" algn="l" defTabSz="914400">
              <a:spcAft>
                <a:spcPct val="0"/>
              </a:spcAft>
              <a:buNone/>
            </a:pPr>
            <a:endParaRPr lang="it-IT" altLang="it-IT" sz="2000" dirty="0">
              <a:latin typeface="Comic Sans MS" pitchFamily="66" charset="0"/>
              <a:cs typeface="Times New Roman" charset="0"/>
            </a:endParaRPr>
          </a:p>
          <a:p>
            <a:pPr defTabSz="914400">
              <a:spcAft>
                <a:spcPct val="0"/>
              </a:spcAft>
            </a:pPr>
            <a:r>
              <a:rPr lang="it-IT" altLang="it-IT" sz="2000" dirty="0">
                <a:latin typeface="Comic Sans MS" pitchFamily="66" charset="0"/>
                <a:cs typeface="Times New Roman" charset="0"/>
              </a:rPr>
              <a:t>The </a:t>
            </a:r>
            <a:r>
              <a:rPr lang="it-IT" altLang="it-IT" sz="2000" dirty="0" err="1">
                <a:latin typeface="Comic Sans MS" pitchFamily="66" charset="0"/>
                <a:cs typeface="Times New Roman" charset="0"/>
              </a:rPr>
              <a:t>most</a:t>
            </a:r>
            <a:r>
              <a:rPr lang="it-IT" altLang="it-IT" sz="2000" dirty="0">
                <a:latin typeface="Comic Sans MS" pitchFamily="66" charset="0"/>
                <a:cs typeface="Times New Roman" charset="0"/>
              </a:rPr>
              <a:t> </a:t>
            </a:r>
            <a:r>
              <a:rPr lang="it-IT" altLang="it-IT" sz="2000" dirty="0" err="1">
                <a:latin typeface="Comic Sans MS" pitchFamily="66" charset="0"/>
                <a:cs typeface="Times New Roman" charset="0"/>
              </a:rPr>
              <a:t>important</a:t>
            </a:r>
            <a:r>
              <a:rPr lang="it-IT" altLang="it-IT" sz="2000" dirty="0">
                <a:latin typeface="Comic Sans MS" pitchFamily="66" charset="0"/>
                <a:cs typeface="Times New Roman" charset="0"/>
              </a:rPr>
              <a:t> </a:t>
            </a:r>
            <a:r>
              <a:rPr lang="it-IT" altLang="it-IT" sz="2000" dirty="0" err="1">
                <a:latin typeface="Comic Sans MS" pitchFamily="66" charset="0"/>
                <a:cs typeface="Times New Roman" charset="0"/>
              </a:rPr>
              <a:t>artists</a:t>
            </a:r>
            <a:r>
              <a:rPr lang="it-IT" altLang="it-IT" sz="2000" dirty="0">
                <a:latin typeface="Comic Sans MS" pitchFamily="66" charset="0"/>
                <a:cs typeface="Times New Roman" charset="0"/>
              </a:rPr>
              <a:t>  :</a:t>
            </a:r>
          </a:p>
          <a:p>
            <a:pPr algn="l" defTabSz="914400">
              <a:spcAft>
                <a:spcPct val="0"/>
              </a:spcAft>
            </a:pPr>
            <a:endParaRPr lang="it-IT" altLang="it-IT" sz="2000" dirty="0">
              <a:latin typeface="Comic Sans MS" pitchFamily="66" charset="0"/>
              <a:cs typeface="Times New Roman" charset="0"/>
            </a:endParaRPr>
          </a:p>
          <a:p>
            <a:pPr marL="0" indent="0" algn="l" defTabSz="914400">
              <a:spcAft>
                <a:spcPct val="0"/>
              </a:spcAft>
              <a:buNone/>
            </a:pPr>
            <a:r>
              <a:rPr lang="it-IT" altLang="it-IT" sz="2000" dirty="0">
                <a:latin typeface="Comic Sans MS" pitchFamily="66" charset="0"/>
                <a:cs typeface="Times New Roman" charset="0"/>
              </a:rPr>
              <a:t> Michelangelo</a:t>
            </a:r>
          </a:p>
          <a:p>
            <a:pPr marL="0" indent="0" algn="l" defTabSz="914400">
              <a:spcAft>
                <a:spcPct val="0"/>
              </a:spcAft>
              <a:buNone/>
            </a:pPr>
            <a:r>
              <a:rPr lang="it-IT" altLang="it-IT" sz="2000" dirty="0">
                <a:latin typeface="Comic Sans MS" pitchFamily="66" charset="0"/>
                <a:cs typeface="Times New Roman" charset="0"/>
              </a:rPr>
              <a:t>                                                  Leonardo da Vinci</a:t>
            </a:r>
          </a:p>
          <a:p>
            <a:pPr algn="l" defTabSz="914400">
              <a:spcAft>
                <a:spcPct val="0"/>
              </a:spcAft>
            </a:pPr>
            <a:endParaRPr lang="it-IT" altLang="it-IT" sz="2000" dirty="0">
              <a:latin typeface="Comic Sans MS" pitchFamily="66" charset="0"/>
              <a:cs typeface="Times New Roman" charset="0"/>
            </a:endParaRPr>
          </a:p>
          <a:p>
            <a:pPr algn="l" defTabSz="914400">
              <a:spcAft>
                <a:spcPct val="0"/>
              </a:spcAft>
            </a:pPr>
            <a:endParaRPr lang="it-IT" altLang="it-IT" sz="2000" dirty="0">
              <a:latin typeface="Comic Sans MS" pitchFamily="66" charset="0"/>
              <a:cs typeface="Times New Roman" charset="0"/>
            </a:endParaRPr>
          </a:p>
          <a:p>
            <a:pPr marL="0" indent="0" algn="l" defTabSz="914400">
              <a:spcAft>
                <a:spcPct val="0"/>
              </a:spcAft>
              <a:buNone/>
            </a:pPr>
            <a:endParaRPr lang="it-IT" altLang="it-IT" sz="2000" dirty="0">
              <a:latin typeface="Comic Sans MS" pitchFamily="66" charset="0"/>
              <a:cs typeface="Times New Roman" charset="0"/>
            </a:endParaRPr>
          </a:p>
          <a:p>
            <a:pPr marL="0" indent="0" algn="l" defTabSz="914400">
              <a:spcAft>
                <a:spcPct val="0"/>
              </a:spcAft>
              <a:buNone/>
            </a:pPr>
            <a:endParaRPr lang="it-IT" altLang="it-IT" sz="2000" dirty="0">
              <a:latin typeface="Comic Sans MS" pitchFamily="66" charset="0"/>
              <a:cs typeface="Times New Roman" charset="0"/>
            </a:endParaRPr>
          </a:p>
          <a:p>
            <a:pPr marL="0" indent="0" algn="l" defTabSz="914400">
              <a:spcAft>
                <a:spcPct val="0"/>
              </a:spcAft>
              <a:buNone/>
            </a:pPr>
            <a:r>
              <a:rPr lang="it-IT" altLang="it-IT" sz="2000" dirty="0">
                <a:latin typeface="Comic Sans MS" pitchFamily="66" charset="0"/>
                <a:cs typeface="Times New Roman" charset="0"/>
              </a:rPr>
              <a:t> Donatello</a:t>
            </a:r>
          </a:p>
          <a:p>
            <a:pPr algn="l" defTabSz="914400">
              <a:spcAft>
                <a:spcPct val="0"/>
              </a:spcAft>
            </a:pPr>
            <a:endParaRPr lang="it-IT" altLang="it-IT" sz="2000" dirty="0">
              <a:latin typeface="Comic Sans MS" pitchFamily="66" charset="0"/>
              <a:cs typeface="Times New Roman" charset="0"/>
            </a:endParaRPr>
          </a:p>
          <a:p>
            <a:pPr algn="l" defTabSz="914400">
              <a:spcAft>
                <a:spcPct val="0"/>
              </a:spcAft>
            </a:pPr>
            <a:endParaRPr lang="it-IT" altLang="it-IT" sz="2000" dirty="0">
              <a:latin typeface="Comic Sans MS" pitchFamily="66" charset="0"/>
              <a:cs typeface="Times New Roman" charset="0"/>
            </a:endParaRPr>
          </a:p>
          <a:p>
            <a:pPr marL="0" indent="0" algn="l" defTabSz="914400">
              <a:spcAft>
                <a:spcPct val="0"/>
              </a:spcAft>
              <a:buNone/>
            </a:pPr>
            <a:r>
              <a:rPr lang="it-IT" altLang="it-IT" sz="2000" dirty="0">
                <a:latin typeface="Comic Sans MS" pitchFamily="66" charset="0"/>
                <a:cs typeface="Times New Roman" charset="0"/>
              </a:rPr>
              <a:t>                                                   Botticelli</a:t>
            </a:r>
          </a:p>
          <a:p>
            <a:pPr algn="l" defTabSz="914400">
              <a:spcAft>
                <a:spcPct val="0"/>
              </a:spcAft>
            </a:pPr>
            <a:endParaRPr lang="it-IT" altLang="it-IT" sz="2000" dirty="0">
              <a:latin typeface="Comic Sans MS" pitchFamily="66" charset="0"/>
              <a:cs typeface="Times New Roman" charset="0"/>
            </a:endParaRPr>
          </a:p>
          <a:p>
            <a:pPr defTabSz="914400">
              <a:spcAft>
                <a:spcPct val="0"/>
              </a:spcAft>
            </a:pPr>
            <a:endParaRPr lang="it-IT" altLang="it-IT" sz="2000" dirty="0">
              <a:latin typeface="Comic Sans MS" pitchFamily="66" charset="0"/>
            </a:endParaRPr>
          </a:p>
          <a:p>
            <a:pPr defTabSz="914400">
              <a:spcAft>
                <a:spcPct val="0"/>
              </a:spcAft>
            </a:pPr>
            <a:endParaRPr lang="it-IT" altLang="it-IT" sz="2000" dirty="0">
              <a:latin typeface="Comic Sans MS" pitchFamily="66" charset="0"/>
            </a:endParaRPr>
          </a:p>
          <a:p>
            <a:pPr defTabSz="914400">
              <a:spcAft>
                <a:spcPct val="0"/>
              </a:spcAft>
            </a:pPr>
            <a:endParaRPr lang="it-IT" altLang="it-IT" sz="2000" dirty="0">
              <a:latin typeface="Comic Sans MS" pitchFamily="66" charset="0"/>
            </a:endParaRPr>
          </a:p>
        </p:txBody>
      </p:sp>
      <p:pic>
        <p:nvPicPr>
          <p:cNvPr id="3074"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581980" y="2223771"/>
            <a:ext cx="832764" cy="62377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078" name="Picture 6"/>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699843" y="2938306"/>
            <a:ext cx="513334" cy="77846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079" name="Picture 7"/>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444297" y="1722349"/>
            <a:ext cx="1547676" cy="116075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080" name="Picture 8"/>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456182" y="2794191"/>
            <a:ext cx="1440160" cy="144016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081" name="Picture 9"/>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309890" y="4412956"/>
            <a:ext cx="799021" cy="95483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082" name="Picture 10"/>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281093" y="3622996"/>
            <a:ext cx="1183460" cy="157992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083" name="Picture 11"/>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5581187" y="4953389"/>
            <a:ext cx="551470" cy="100768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084" name="Picture 12"/>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6456182" y="4871077"/>
            <a:ext cx="1888341" cy="121483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2290" name="Picture 2"/>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8226301" y="6354177"/>
            <a:ext cx="917699" cy="5071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14793531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9" name="Picture 3"/>
          <p:cNvPicPr>
            <a:picLocks noGrp="1" noChangeAspect="1" noChangeArrowheads="1"/>
          </p:cNvPicPr>
          <p:nvPr>
            <p:ph sz="half" idx="1"/>
          </p:nvPr>
        </p:nvPicPr>
        <p:blipFill>
          <a:blip r:embed="rId2">
            <a:extLst>
              <a:ext uri="{28A0092B-C50C-407E-A947-70E740481C1C}">
                <a14:useLocalDpi xmlns:a14="http://schemas.microsoft.com/office/drawing/2010/main" val="0"/>
              </a:ext>
            </a:extLst>
          </a:blip>
          <a:srcRect/>
          <a:stretch>
            <a:fillRect/>
          </a:stretch>
        </p:blipFill>
        <p:spPr bwMode="auto">
          <a:xfrm>
            <a:off x="5940152" y="359207"/>
            <a:ext cx="2580468" cy="20350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Segnaposto contenuto 3"/>
          <p:cNvSpPr>
            <a:spLocks noGrp="1"/>
          </p:cNvSpPr>
          <p:nvPr>
            <p:ph sz="half" idx="2"/>
          </p:nvPr>
        </p:nvSpPr>
        <p:spPr>
          <a:xfrm>
            <a:off x="179512" y="332656"/>
            <a:ext cx="8507288" cy="6336704"/>
          </a:xfrm>
        </p:spPr>
        <p:txBody>
          <a:bodyPr>
            <a:normAutofit fontScale="92500" lnSpcReduction="10000"/>
          </a:bodyPr>
          <a:lstStyle/>
          <a:p>
            <a:pPr marL="0" indent="0" algn="r">
              <a:spcAft>
                <a:spcPct val="0"/>
              </a:spcAft>
              <a:buNone/>
            </a:pPr>
            <a:endParaRPr lang="it-IT" altLang="it-IT" dirty="0">
              <a:latin typeface="Comic Sans MS" pitchFamily="66" charset="0"/>
              <a:cs typeface="Times New Roman" charset="0"/>
            </a:endParaRPr>
          </a:p>
          <a:p>
            <a:pPr marL="0" indent="0" algn="r">
              <a:spcAft>
                <a:spcPct val="0"/>
              </a:spcAft>
              <a:buNone/>
            </a:pPr>
            <a:endParaRPr lang="it-IT" altLang="it-IT" dirty="0">
              <a:latin typeface="Comic Sans MS" pitchFamily="66" charset="0"/>
              <a:cs typeface="Times New Roman" charset="0"/>
            </a:endParaRPr>
          </a:p>
          <a:p>
            <a:pPr marL="0" indent="0" algn="r">
              <a:spcAft>
                <a:spcPct val="0"/>
              </a:spcAft>
              <a:buNone/>
            </a:pPr>
            <a:endParaRPr lang="it-IT" altLang="it-IT" dirty="0">
              <a:latin typeface="Comic Sans MS" pitchFamily="66" charset="0"/>
              <a:cs typeface="Times New Roman" charset="0"/>
            </a:endParaRPr>
          </a:p>
          <a:p>
            <a:pPr marL="0" indent="0" algn="r">
              <a:spcAft>
                <a:spcPct val="0"/>
              </a:spcAft>
              <a:buNone/>
            </a:pPr>
            <a:endParaRPr lang="it-IT" altLang="it-IT" dirty="0">
              <a:latin typeface="Comic Sans MS" pitchFamily="66" charset="0"/>
              <a:cs typeface="Times New Roman" charset="0"/>
            </a:endParaRPr>
          </a:p>
          <a:p>
            <a:pPr marL="0" indent="0" algn="r">
              <a:spcAft>
                <a:spcPct val="0"/>
              </a:spcAft>
              <a:buNone/>
            </a:pPr>
            <a:endParaRPr lang="it-IT" altLang="it-IT" dirty="0">
              <a:latin typeface="Comic Sans MS" pitchFamily="66" charset="0"/>
              <a:cs typeface="Times New Roman" charset="0"/>
            </a:endParaRPr>
          </a:p>
          <a:p>
            <a:pPr>
              <a:spcAft>
                <a:spcPct val="0"/>
              </a:spcAft>
            </a:pPr>
            <a:endParaRPr lang="it-IT" altLang="it-IT" dirty="0">
              <a:latin typeface="Comic Sans MS" pitchFamily="66" charset="0"/>
              <a:cs typeface="Times New Roman" charset="0"/>
            </a:endParaRPr>
          </a:p>
          <a:p>
            <a:pPr marL="0" lvl="3" indent="0">
              <a:spcAft>
                <a:spcPct val="0"/>
              </a:spcAft>
              <a:buNone/>
            </a:pPr>
            <a:r>
              <a:rPr lang="it-IT" altLang="it-IT" sz="2400" dirty="0">
                <a:latin typeface="Comic Sans MS" pitchFamily="66" charset="0"/>
                <a:cs typeface="Times New Roman" charset="0"/>
              </a:rPr>
              <a:t>                   Bernini </a:t>
            </a:r>
          </a:p>
          <a:p>
            <a:pPr marL="0" indent="0">
              <a:spcAft>
                <a:spcPct val="0"/>
              </a:spcAft>
              <a:buNone/>
            </a:pPr>
            <a:r>
              <a:rPr lang="it-IT" altLang="it-IT" dirty="0">
                <a:latin typeface="Comic Sans MS" pitchFamily="66" charset="0"/>
                <a:cs typeface="Times New Roman" charset="0"/>
              </a:rPr>
              <a:t>                                                                          Caravaggio</a:t>
            </a:r>
          </a:p>
          <a:p>
            <a:pPr marL="0" indent="0">
              <a:spcAft>
                <a:spcPct val="0"/>
              </a:spcAft>
              <a:buNone/>
            </a:pPr>
            <a:endParaRPr lang="it-IT" altLang="it-IT" dirty="0">
              <a:latin typeface="Comic Sans MS" pitchFamily="66" charset="0"/>
              <a:cs typeface="Times New Roman" charset="0"/>
            </a:endParaRPr>
          </a:p>
          <a:p>
            <a:pPr marL="0" indent="0" algn="ctr">
              <a:spcAft>
                <a:spcPct val="0"/>
              </a:spcAft>
              <a:buNone/>
            </a:pPr>
            <a:endParaRPr lang="it-IT" altLang="it-IT" dirty="0">
              <a:latin typeface="Comic Sans MS" pitchFamily="66" charset="0"/>
              <a:cs typeface="Times New Roman" charset="0"/>
            </a:endParaRPr>
          </a:p>
          <a:p>
            <a:pPr marL="0" indent="0" algn="ctr">
              <a:spcAft>
                <a:spcPct val="0"/>
              </a:spcAft>
              <a:buNone/>
            </a:pPr>
            <a:endParaRPr lang="it-IT" altLang="it-IT" dirty="0">
              <a:latin typeface="Comic Sans MS" pitchFamily="66" charset="0"/>
              <a:cs typeface="Times New Roman" charset="0"/>
            </a:endParaRPr>
          </a:p>
          <a:p>
            <a:pPr marL="0" indent="0" algn="ctr">
              <a:spcAft>
                <a:spcPct val="0"/>
              </a:spcAft>
              <a:buNone/>
            </a:pPr>
            <a:endParaRPr lang="it-IT" altLang="it-IT" dirty="0">
              <a:latin typeface="Comic Sans MS" pitchFamily="66" charset="0"/>
              <a:cs typeface="Times New Roman" charset="0"/>
            </a:endParaRPr>
          </a:p>
          <a:p>
            <a:pPr marL="0" indent="0" algn="ctr">
              <a:spcAft>
                <a:spcPct val="0"/>
              </a:spcAft>
              <a:buNone/>
            </a:pPr>
            <a:endParaRPr lang="it-IT" altLang="it-IT" dirty="0">
              <a:latin typeface="Comic Sans MS" pitchFamily="66" charset="0"/>
              <a:cs typeface="Times New Roman" charset="0"/>
            </a:endParaRPr>
          </a:p>
          <a:p>
            <a:pPr marL="0" indent="0" algn="ctr">
              <a:spcAft>
                <a:spcPct val="0"/>
              </a:spcAft>
              <a:buNone/>
            </a:pPr>
            <a:endParaRPr lang="it-IT" altLang="it-IT" dirty="0">
              <a:latin typeface="Comic Sans MS" pitchFamily="66" charset="0"/>
              <a:cs typeface="Times New Roman" charset="0"/>
            </a:endParaRPr>
          </a:p>
          <a:p>
            <a:pPr marL="0" indent="0" algn="ctr">
              <a:spcAft>
                <a:spcPct val="0"/>
              </a:spcAft>
              <a:buNone/>
            </a:pPr>
            <a:endParaRPr lang="it-IT" altLang="it-IT" dirty="0">
              <a:latin typeface="Comic Sans MS" pitchFamily="66" charset="0"/>
              <a:cs typeface="Times New Roman" charset="0"/>
            </a:endParaRPr>
          </a:p>
          <a:p>
            <a:pPr marL="0" indent="0" algn="ctr">
              <a:spcAft>
                <a:spcPct val="0"/>
              </a:spcAft>
              <a:buNone/>
            </a:pPr>
            <a:r>
              <a:rPr lang="it-IT" altLang="it-IT" dirty="0">
                <a:latin typeface="Comic Sans MS" pitchFamily="66" charset="0"/>
                <a:cs typeface="Times New Roman" charset="0"/>
              </a:rPr>
              <a:t> </a:t>
            </a:r>
            <a:r>
              <a:rPr lang="it-IT" altLang="it-IT" dirty="0" err="1">
                <a:latin typeface="Comic Sans MS" pitchFamily="66" charset="0"/>
                <a:cs typeface="Times New Roman" charset="0"/>
              </a:rPr>
              <a:t>Raphael</a:t>
            </a:r>
            <a:endParaRPr lang="it-IT" altLang="it-IT" dirty="0">
              <a:latin typeface="Comic Sans MS" pitchFamily="66" charset="0"/>
              <a:cs typeface="Times New Roman" charset="0"/>
            </a:endParaRPr>
          </a:p>
          <a:p>
            <a:pPr marL="0" indent="0" algn="r">
              <a:spcAft>
                <a:spcPct val="0"/>
              </a:spcAft>
              <a:buNone/>
            </a:pPr>
            <a:r>
              <a:rPr lang="it-IT" altLang="it-IT" i="1" dirty="0">
                <a:latin typeface="Comic Sans MS" pitchFamily="66" charset="0"/>
                <a:cs typeface="Times New Roman" charset="0"/>
              </a:rPr>
              <a:t>… </a:t>
            </a:r>
            <a:r>
              <a:rPr lang="it-IT" altLang="it-IT" i="1" dirty="0" err="1">
                <a:latin typeface="Comic Sans MS" pitchFamily="66" charset="0"/>
                <a:cs typeface="Times New Roman" charset="0"/>
              </a:rPr>
              <a:t>among</a:t>
            </a:r>
            <a:r>
              <a:rPr lang="it-IT" altLang="it-IT" i="1" dirty="0">
                <a:latin typeface="Comic Sans MS" pitchFamily="66" charset="0"/>
                <a:cs typeface="Times New Roman" charset="0"/>
              </a:rPr>
              <a:t> </a:t>
            </a:r>
            <a:r>
              <a:rPr lang="it-IT" altLang="it-IT" i="1" dirty="0" err="1">
                <a:latin typeface="Comic Sans MS" pitchFamily="66" charset="0"/>
                <a:cs typeface="Times New Roman" charset="0"/>
              </a:rPr>
              <a:t>many</a:t>
            </a:r>
            <a:r>
              <a:rPr lang="it-IT" altLang="it-IT" i="1" dirty="0">
                <a:latin typeface="Comic Sans MS" pitchFamily="66" charset="0"/>
                <a:cs typeface="Times New Roman" charset="0"/>
              </a:rPr>
              <a:t> </a:t>
            </a:r>
            <a:r>
              <a:rPr lang="it-IT" altLang="it-IT" i="1" dirty="0" err="1">
                <a:latin typeface="Comic Sans MS" pitchFamily="66" charset="0"/>
                <a:cs typeface="Times New Roman" charset="0"/>
              </a:rPr>
              <a:t>others</a:t>
            </a:r>
            <a:r>
              <a:rPr lang="it-IT" altLang="it-IT" i="1" dirty="0">
                <a:latin typeface="Comic Sans MS" pitchFamily="66" charset="0"/>
                <a:cs typeface="Times New Roman" charset="0"/>
              </a:rPr>
              <a:t>. </a:t>
            </a:r>
            <a:endParaRPr lang="en-US" altLang="it-IT" i="1" dirty="0">
              <a:latin typeface="Comic Sans MS" pitchFamily="66" charset="0"/>
              <a:cs typeface="Times New Roman" charset="0"/>
            </a:endParaRPr>
          </a:p>
          <a:p>
            <a:endParaRPr lang="it-IT" dirty="0"/>
          </a:p>
        </p:txBody>
      </p:sp>
      <p:pic>
        <p:nvPicPr>
          <p:cNvPr id="4100"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5955" y="1044714"/>
            <a:ext cx="999639" cy="13041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01"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18964" y="531154"/>
            <a:ext cx="2719140" cy="18177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02" name="Picture 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478981" y="3644340"/>
            <a:ext cx="1158862" cy="16569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03" name="Picture 7"/>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637843" y="2659670"/>
            <a:ext cx="1872208" cy="26416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1267" name="Picture 3"/>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8409659" y="6453336"/>
            <a:ext cx="732210" cy="4046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829659186"/>
      </p:ext>
    </p:extLst>
  </p:cSld>
  <p:clrMapOvr>
    <a:masterClrMapping/>
  </p:clrMapOvr>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Organico">
  <a:themeElements>
    <a:clrScheme name="Organico">
      <a:dk1>
        <a:sysClr val="windowText" lastClr="000000"/>
      </a:dk1>
      <a:lt1>
        <a:sysClr val="window" lastClr="FFFFFF"/>
      </a:lt1>
      <a:dk2>
        <a:srgbClr val="212121"/>
      </a:dk2>
      <a:lt2>
        <a:srgbClr val="DADADA"/>
      </a:lt2>
      <a:accent1>
        <a:srgbClr val="83992A"/>
      </a:accent1>
      <a:accent2>
        <a:srgbClr val="3C9770"/>
      </a:accent2>
      <a:accent3>
        <a:srgbClr val="44709D"/>
      </a:accent3>
      <a:accent4>
        <a:srgbClr val="A23C33"/>
      </a:accent4>
      <a:accent5>
        <a:srgbClr val="D97828"/>
      </a:accent5>
      <a:accent6>
        <a:srgbClr val="DEB340"/>
      </a:accent6>
      <a:hlink>
        <a:srgbClr val="A8BF4D"/>
      </a:hlink>
      <a:folHlink>
        <a:srgbClr val="B4CA80"/>
      </a:folHlink>
    </a:clrScheme>
    <a:fontScheme name="Organico">
      <a:majorFont>
        <a:latin typeface="Garamond" panose="02020404030301010803"/>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Garamond" panose="02020404030301010803"/>
        <a:ea typeface=""/>
        <a:cs typeface=""/>
        <a:font script="Jpan" typeface="ＭＳ Ｐ明朝"/>
        <a:font script="Hang" typeface="바탕"/>
        <a:font script="Hans" typeface="方正舒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rganico">
      <a:fillStyleLst>
        <a:solidFill>
          <a:schemeClr val="phClr"/>
        </a:solidFill>
        <a:gradFill rotWithShape="1">
          <a:gsLst>
            <a:gs pos="0">
              <a:schemeClr val="phClr">
                <a:tint val="60000"/>
                <a:lumMod val="110000"/>
              </a:schemeClr>
            </a:gs>
            <a:gs pos="100000">
              <a:schemeClr val="phClr">
                <a:tint val="82000"/>
              </a:schemeClr>
            </a:gs>
          </a:gsLst>
          <a:lin ang="5400000" scaled="0"/>
        </a:gradFill>
        <a:blipFill rotWithShape="1">
          <a:blip xmlns:r="http://schemas.openxmlformats.org/officeDocument/2006/relationships" r:embed="rId1">
            <a:duotone>
              <a:schemeClr val="phClr">
                <a:shade val="74000"/>
                <a:satMod val="130000"/>
                <a:lumMod val="90000"/>
              </a:schemeClr>
              <a:schemeClr val="phClr">
                <a:tint val="94000"/>
                <a:satMod val="120000"/>
                <a:lumMod val="104000"/>
              </a:schemeClr>
            </a:duotone>
          </a:blip>
          <a:tile tx="0" ty="0" sx="100000" sy="100000" flip="none" algn="tl"/>
        </a:blipFill>
      </a:fillStyleLst>
      <a:lnStyleLst>
        <a:ln w="9525" cap="rnd" cmpd="sng" algn="ctr">
          <a:solidFill>
            <a:schemeClr val="phClr"/>
          </a:solidFill>
          <a:prstDash val="solid"/>
        </a:ln>
        <a:ln w="15875" cap="rnd" cmpd="sng" algn="ctr">
          <a:solidFill>
            <a:schemeClr val="phClr"/>
          </a:solidFill>
          <a:prstDash val="solid"/>
        </a:ln>
        <a:ln w="25400" cap="rnd" cmpd="sng" algn="ctr">
          <a:solidFill>
            <a:schemeClr val="phClr"/>
          </a:solidFill>
          <a:prstDash val="solid"/>
        </a:ln>
      </a:lnStyleLst>
      <a:effectStyleLst>
        <a:effectStyle>
          <a:effectLst/>
        </a:effectStyle>
        <a:effectStyle>
          <a:effectLst>
            <a:innerShdw blurRad="25400" dist="12700" dir="13500000">
              <a:srgbClr val="000000">
                <a:alpha val="45000"/>
              </a:srgbClr>
            </a:innerShdw>
          </a:effectLst>
        </a:effectStyle>
        <a:effectStyle>
          <a:effectLst>
            <a:outerShdw blurRad="38100" dist="25400" dir="5400000" rotWithShape="0">
              <a:srgbClr val="000000">
                <a:alpha val="60000"/>
              </a:srgbClr>
            </a:outerShdw>
          </a:effectLst>
        </a:effectStyle>
      </a:effectStyleLst>
      <a:bgFillStyleLst>
        <a:solidFill>
          <a:schemeClr val="phClr"/>
        </a:solidFill>
        <a:gradFill rotWithShape="1">
          <a:gsLst>
            <a:gs pos="0">
              <a:schemeClr val="phClr">
                <a:tint val="90000"/>
                <a:lumMod val="110000"/>
              </a:schemeClr>
            </a:gs>
            <a:gs pos="100000">
              <a:schemeClr val="phClr">
                <a:shade val="88000"/>
                <a:lumMod val="98000"/>
              </a:schemeClr>
            </a:gs>
          </a:gsLst>
          <a:lin ang="5400000" scaled="0"/>
        </a:gradFill>
        <a:blipFill>
          <a:blip xmlns:r="http://schemas.openxmlformats.org/officeDocument/2006/relationships" r:embed="rId2"/>
          <a:stretch/>
        </a:blipFill>
      </a:bgFillStyleLst>
    </a:fmtScheme>
  </a:themeElements>
  <a:objectDefaults/>
  <a:extraClrSchemeLst/>
  <a:extLst>
    <a:ext uri="{05A4C25C-085E-4340-85A3-A5531E510DB2}">
      <thm15:themeFamily xmlns:thm15="http://schemas.microsoft.com/office/thememl/2012/main" name="Organic" id="{28CDC826-8792-45C0-861B-85EB3ADEDA33}" vid="{7DAC20F1-423D-49E2-BD0B-50532748BAD0}"/>
    </a:ext>
  </a:extLst>
</a:theme>
</file>

<file path=ppt/theme/theme2.xml><?xml version="1.0" encoding="utf-8"?>
<a:theme xmlns:a="http://schemas.openxmlformats.org/drawingml/2006/main" name="Tema di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1372</TotalTime>
  <Words>418</Words>
  <Application>Microsoft Office PowerPoint</Application>
  <PresentationFormat>Předvádění na obrazovce (4:3)</PresentationFormat>
  <Paragraphs>152</Paragraphs>
  <Slides>22</Slides>
  <Notes>1</Notes>
  <HiddenSlides>0</HiddenSlides>
  <MMClips>0</MMClips>
  <ScaleCrop>false</ScaleCrop>
  <HeadingPairs>
    <vt:vector size="6" baseType="variant">
      <vt:variant>
        <vt:lpstr>Použitá písma</vt:lpstr>
      </vt:variant>
      <vt:variant>
        <vt:i4>14</vt:i4>
      </vt:variant>
      <vt:variant>
        <vt:lpstr>Motiv</vt:lpstr>
      </vt:variant>
      <vt:variant>
        <vt:i4>1</vt:i4>
      </vt:variant>
      <vt:variant>
        <vt:lpstr>Nadpisy snímků</vt:lpstr>
      </vt:variant>
      <vt:variant>
        <vt:i4>22</vt:i4>
      </vt:variant>
    </vt:vector>
  </HeadingPairs>
  <TitlesOfParts>
    <vt:vector size="37" baseType="lpstr">
      <vt:lpstr>Agency FB</vt:lpstr>
      <vt:lpstr>Aharoni</vt:lpstr>
      <vt:lpstr>Algerian</vt:lpstr>
      <vt:lpstr>Arial</vt:lpstr>
      <vt:lpstr>Bradley Hand ITC</vt:lpstr>
      <vt:lpstr>Calibri</vt:lpstr>
      <vt:lpstr>Comic Sans MS</vt:lpstr>
      <vt:lpstr>Garamond</vt:lpstr>
      <vt:lpstr>Harrington</vt:lpstr>
      <vt:lpstr>Chiller</vt:lpstr>
      <vt:lpstr>Informal Roman</vt:lpstr>
      <vt:lpstr>Kristen ITC</vt:lpstr>
      <vt:lpstr>Times New Roman</vt:lpstr>
      <vt:lpstr>Verdana</vt:lpstr>
      <vt:lpstr>Organico</vt:lpstr>
      <vt:lpstr>                                                                                                                               ERASMUS+                                 Programme of the European Union    «LET’S HELP»  start: 01/09/2016 end: 31/08/2018  </vt:lpstr>
      <vt:lpstr>Prezentace aplikace PowerPoint</vt:lpstr>
      <vt:lpstr>Our Partners of the project</vt:lpstr>
      <vt:lpstr>Our country : ITALY</vt:lpstr>
      <vt:lpstr>ITALY</vt:lpstr>
      <vt:lpstr>Our flag : «T r i c o l o r e»</vt:lpstr>
      <vt:lpstr>Prezentace aplikace PowerPoint</vt:lpstr>
      <vt:lpstr>Culture in Italy</vt:lpstr>
      <vt:lpstr>Prezentace aplikace PowerPoint</vt:lpstr>
      <vt:lpstr>We are here! SICILY … in the middle of the Mediterranean Sea</vt:lpstr>
      <vt:lpstr>Naro : the city of baroque</vt:lpstr>
      <vt:lpstr>Lake St. John</vt:lpstr>
      <vt:lpstr>Prezentace aplikace PowerPoint</vt:lpstr>
      <vt:lpstr>Famous for…</vt:lpstr>
      <vt:lpstr>Famous  people… Piero Barone, a singer of  IL VOLO (musical band)</vt:lpstr>
      <vt:lpstr>Welcome to our school! «Saint G. Bosco»</vt:lpstr>
      <vt:lpstr>We study….</vt:lpstr>
      <vt:lpstr>Prezentace aplikace PowerPoint</vt:lpstr>
      <vt:lpstr>Extra activities</vt:lpstr>
      <vt:lpstr>Prezentace aplikace PowerPoint</vt:lpstr>
      <vt:lpstr>Prezentace aplikace PowerPoint</vt:lpstr>
      <vt:lpstr>Prezentace aplikace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Presentazione standard di PowerPoint</dc:title>
  <dc:creator>User</dc:creator>
  <cp:lastModifiedBy>therova</cp:lastModifiedBy>
  <cp:revision>155</cp:revision>
  <dcterms:created xsi:type="dcterms:W3CDTF">2014-02-19T16:37:38Z</dcterms:created>
  <dcterms:modified xsi:type="dcterms:W3CDTF">2018-11-20T08:21:52Z</dcterms:modified>
</cp:coreProperties>
</file>