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1" d="100"/>
          <a:sy n="91" d="100"/>
        </p:scale>
        <p:origin x="3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991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347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52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737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2347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9047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353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1937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122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03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0003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685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1352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5861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20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469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475F8-A0E7-4C0C-8D57-5E5C0C601703}" type="datetimeFigureOut">
              <a:rPr lang="cs-CZ" smtClean="0"/>
              <a:t>21. 6. 2017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1E1D774-54EE-4933-AA92-4330867365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29852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07067" y="2407640"/>
            <a:ext cx="7930548" cy="1643196"/>
          </a:xfrm>
        </p:spPr>
        <p:txBody>
          <a:bodyPr/>
          <a:lstStyle/>
          <a:p>
            <a:r>
              <a:rPr lang="cs-CZ" dirty="0" smtClean="0"/>
              <a:t>Den Země  </a:t>
            </a:r>
            <a:br>
              <a:rPr lang="cs-CZ" dirty="0" smtClean="0"/>
            </a:br>
            <a:r>
              <a:rPr lang="cs-CZ" dirty="0" smtClean="0"/>
              <a:t>               </a:t>
            </a:r>
            <a:r>
              <a:rPr lang="cs-CZ" sz="5400" dirty="0" err="1" smtClean="0"/>
              <a:t>Earth</a:t>
            </a:r>
            <a:r>
              <a:rPr lang="cs-CZ" sz="5400" dirty="0" smtClean="0"/>
              <a:t> </a:t>
            </a:r>
            <a:r>
              <a:rPr lang="cs-CZ" sz="5400" dirty="0" err="1" smtClean="0"/>
              <a:t>day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Projektový den</a:t>
            </a:r>
          </a:p>
          <a:p>
            <a:r>
              <a:rPr lang="cs-CZ" sz="2400" dirty="0" smtClean="0"/>
              <a:t>         Project </a:t>
            </a:r>
            <a:r>
              <a:rPr lang="cs-CZ" sz="2400" dirty="0" err="1" smtClean="0"/>
              <a:t>day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119" y="432815"/>
            <a:ext cx="3676207" cy="2603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7613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stupeň </a:t>
            </a:r>
            <a:br>
              <a:rPr lang="cs-CZ" dirty="0" smtClean="0"/>
            </a:br>
            <a:r>
              <a:rPr lang="cs-CZ" dirty="0"/>
              <a:t> </a:t>
            </a:r>
            <a:r>
              <a:rPr lang="cs-CZ" dirty="0" smtClean="0"/>
              <a:t>     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first</a:t>
            </a:r>
            <a:r>
              <a:rPr lang="cs-CZ" dirty="0" smtClean="0"/>
              <a:t> </a:t>
            </a:r>
            <a:r>
              <a:rPr lang="cs-CZ" dirty="0" err="1" smtClean="0"/>
              <a:t>degree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677334" y="2135422"/>
            <a:ext cx="8596668" cy="3880773"/>
          </a:xfrm>
        </p:spPr>
        <p:txBody>
          <a:bodyPr/>
          <a:lstStyle/>
          <a:p>
            <a:r>
              <a:rPr lang="cs-CZ" dirty="0" smtClean="0"/>
              <a:t>Třídění </a:t>
            </a:r>
          </a:p>
          <a:p>
            <a:r>
              <a:rPr lang="cs-CZ" dirty="0" err="1" smtClean="0"/>
              <a:t>Sorting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1409" y="161114"/>
            <a:ext cx="2749534" cy="410296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3"/>
          <a:srcRect l="25314" t="20972" r="10783" b="21192"/>
          <a:stretch/>
        </p:blipFill>
        <p:spPr>
          <a:xfrm>
            <a:off x="8694963" y="1717645"/>
            <a:ext cx="3338819" cy="2272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4"/>
          <a:srcRect l="2642" t="4660" r="16980" b="6225"/>
          <a:stretch/>
        </p:blipFill>
        <p:spPr>
          <a:xfrm>
            <a:off x="5667033" y="2515923"/>
            <a:ext cx="2642533" cy="390635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Obrázek 10"/>
          <p:cNvPicPr>
            <a:picLocks noChangeAspect="1"/>
          </p:cNvPicPr>
          <p:nvPr/>
        </p:nvPicPr>
        <p:blipFill rotWithShape="1">
          <a:blip r:embed="rId5"/>
          <a:srcRect l="5120" t="16313" r="8423" b="14269"/>
          <a:stretch/>
        </p:blipFill>
        <p:spPr>
          <a:xfrm>
            <a:off x="563288" y="3392712"/>
            <a:ext cx="4356682" cy="262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846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2"/>
          <a:srcRect t="1799" r="26487" b="-1"/>
          <a:stretch/>
        </p:blipFill>
        <p:spPr>
          <a:xfrm>
            <a:off x="1420275" y="3958237"/>
            <a:ext cx="2813369" cy="28257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2701" y="751742"/>
            <a:ext cx="8804245" cy="4306820"/>
          </a:xfrm>
        </p:spPr>
        <p:txBody>
          <a:bodyPr/>
          <a:lstStyle/>
          <a:p>
            <a:r>
              <a:rPr lang="cs-CZ" dirty="0" smtClean="0"/>
              <a:t>Počasí </a:t>
            </a:r>
          </a:p>
          <a:p>
            <a:r>
              <a:rPr lang="cs-CZ" dirty="0" err="1" smtClean="0"/>
              <a:t>Weather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A zase </a:t>
            </a:r>
            <a:r>
              <a:rPr lang="cs-CZ" dirty="0" err="1" smtClean="0"/>
              <a:t>třídení</a:t>
            </a:r>
            <a:r>
              <a:rPr lang="cs-CZ" dirty="0" smtClean="0"/>
              <a:t>, ale na interaktivní tabuli</a:t>
            </a:r>
          </a:p>
          <a:p>
            <a:r>
              <a:rPr lang="cs-CZ" dirty="0" smtClean="0"/>
              <a:t> </a:t>
            </a:r>
            <a:r>
              <a:rPr lang="en-US" dirty="0"/>
              <a:t>And again sorted, but on the interactive whiteboard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154" y="3407662"/>
            <a:ext cx="8443692" cy="4267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t="3357" r="15835"/>
          <a:stretch/>
        </p:blipFill>
        <p:spPr>
          <a:xfrm>
            <a:off x="2391952" y="284643"/>
            <a:ext cx="3013692" cy="2595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5"/>
          <a:srcRect l="19540" t="5120" r="28276" b="6661"/>
          <a:stretch/>
        </p:blipFill>
        <p:spPr>
          <a:xfrm>
            <a:off x="6730319" y="820543"/>
            <a:ext cx="2594826" cy="32900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57121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Druhý stupeň </a:t>
            </a:r>
            <a:br>
              <a:rPr lang="cs-CZ" dirty="0" smtClean="0"/>
            </a:br>
            <a:r>
              <a:rPr lang="cs-CZ" dirty="0"/>
              <a:t> </a:t>
            </a:r>
            <a:r>
              <a:rPr lang="cs-CZ" dirty="0" smtClean="0"/>
              <a:t>   </a:t>
            </a:r>
            <a:r>
              <a:rPr lang="cs-CZ" dirty="0" err="1" smtClean="0"/>
              <a:t>The</a:t>
            </a:r>
            <a:r>
              <a:rPr lang="cs-CZ" dirty="0" smtClean="0"/>
              <a:t> second </a:t>
            </a:r>
            <a:r>
              <a:rPr lang="cs-CZ" dirty="0" err="1" smtClean="0"/>
              <a:t>degree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Plakáty o recyklaci</a:t>
            </a:r>
          </a:p>
          <a:p>
            <a:r>
              <a:rPr lang="cs-CZ" dirty="0"/>
              <a:t>Recycling </a:t>
            </a:r>
            <a:r>
              <a:rPr lang="cs-CZ" dirty="0" err="1"/>
              <a:t>posters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l="10524" t="6524" r="4627"/>
          <a:stretch/>
        </p:blipFill>
        <p:spPr>
          <a:xfrm>
            <a:off x="5717069" y="460913"/>
            <a:ext cx="3556933" cy="2938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24" y="3615396"/>
            <a:ext cx="3348711" cy="251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4"/>
          <a:srcRect l="10901" t="20187" r="1510" b="9875"/>
          <a:stretch/>
        </p:blipFill>
        <p:spPr>
          <a:xfrm>
            <a:off x="8862782" y="2510630"/>
            <a:ext cx="2240648" cy="3180689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5"/>
          <a:srcRect l="20227" t="30220" r="9311" b="15145"/>
          <a:stretch/>
        </p:blipFill>
        <p:spPr>
          <a:xfrm>
            <a:off x="4328161" y="3399886"/>
            <a:ext cx="2299062" cy="3169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774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90248" y="2609375"/>
            <a:ext cx="9062284" cy="4128673"/>
          </a:xfrm>
        </p:spPr>
        <p:txBody>
          <a:bodyPr/>
          <a:lstStyle/>
          <a:p>
            <a:r>
              <a:rPr lang="cs-CZ" dirty="0" smtClean="0"/>
              <a:t>Zdravá a nezdravá příroda</a:t>
            </a:r>
          </a:p>
          <a:p>
            <a:r>
              <a:rPr lang="cs-CZ" dirty="0" err="1"/>
              <a:t>Healthy</a:t>
            </a:r>
            <a:r>
              <a:rPr lang="cs-CZ" dirty="0"/>
              <a:t> and </a:t>
            </a:r>
            <a:r>
              <a:rPr lang="cs-CZ" dirty="0" err="1"/>
              <a:t>unhealthy</a:t>
            </a:r>
            <a:r>
              <a:rPr lang="cs-CZ" dirty="0"/>
              <a:t> </a:t>
            </a:r>
            <a:r>
              <a:rPr lang="cs-CZ" dirty="0" err="1" smtClean="0"/>
              <a:t>nature</a:t>
            </a: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l="17652" t="12216" r="9409"/>
          <a:stretch/>
        </p:blipFill>
        <p:spPr>
          <a:xfrm>
            <a:off x="4702278" y="353855"/>
            <a:ext cx="2928302" cy="2643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/>
          <a:srcRect l="6178" t="4007" r="5328"/>
          <a:stretch/>
        </p:blipFill>
        <p:spPr>
          <a:xfrm>
            <a:off x="7695299" y="2767966"/>
            <a:ext cx="4047311" cy="24695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4"/>
          <a:srcRect l="5406" t="3163" r="7622"/>
          <a:stretch/>
        </p:blipFill>
        <p:spPr>
          <a:xfrm>
            <a:off x="461550" y="3724712"/>
            <a:ext cx="3743768" cy="2344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5"/>
          <a:srcRect l="13578" t="3444" r="11701" b="-1"/>
          <a:stretch/>
        </p:blipFill>
        <p:spPr>
          <a:xfrm>
            <a:off x="590248" y="191657"/>
            <a:ext cx="2902591" cy="2109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41271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0164" y="1959254"/>
            <a:ext cx="8596668" cy="3880773"/>
          </a:xfrm>
        </p:spPr>
        <p:txBody>
          <a:bodyPr/>
          <a:lstStyle/>
          <a:p>
            <a:r>
              <a:rPr lang="cs-CZ" dirty="0" smtClean="0"/>
              <a:t>Výroba popelnic a třídění odpadu</a:t>
            </a:r>
          </a:p>
          <a:p>
            <a:r>
              <a:rPr lang="en-US" dirty="0"/>
              <a:t>Production of garbage bins and waste sorting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l="12399" t="28062" r="4866" b="10405"/>
          <a:stretch/>
        </p:blipFill>
        <p:spPr>
          <a:xfrm>
            <a:off x="5931016" y="260058"/>
            <a:ext cx="4135773" cy="2306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/>
          <a:srcRect t="5732" r="13040" b="8536"/>
          <a:stretch/>
        </p:blipFill>
        <p:spPr>
          <a:xfrm>
            <a:off x="8618062" y="3136164"/>
            <a:ext cx="2388293" cy="3139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4"/>
          <a:srcRect t="9090" r="20519" b="1462"/>
          <a:stretch/>
        </p:blipFill>
        <p:spPr>
          <a:xfrm>
            <a:off x="283052" y="2973560"/>
            <a:ext cx="2420734" cy="36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5"/>
          <a:srcRect l="21099" t="15541" r="9199" b="11901"/>
          <a:stretch/>
        </p:blipFill>
        <p:spPr>
          <a:xfrm>
            <a:off x="4952055" y="3095699"/>
            <a:ext cx="2837930" cy="2215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471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9397" y="411329"/>
            <a:ext cx="3408397" cy="2556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l="1142" t="21029" r="13497" b="1880"/>
          <a:stretch/>
        </p:blipFill>
        <p:spPr>
          <a:xfrm>
            <a:off x="6736360" y="830934"/>
            <a:ext cx="3926048" cy="2659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l="1009" t="22917" r="7056" b="1075"/>
          <a:stretch/>
        </p:blipFill>
        <p:spPr>
          <a:xfrm>
            <a:off x="5343789" y="4185482"/>
            <a:ext cx="3825379" cy="2371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5"/>
          <a:srcRect t="15229" r="12933"/>
          <a:stretch/>
        </p:blipFill>
        <p:spPr>
          <a:xfrm>
            <a:off x="625145" y="3703895"/>
            <a:ext cx="3586129" cy="26186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44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1210</TotalTime>
  <Words>59</Words>
  <Application>Microsoft Office PowerPoint</Application>
  <PresentationFormat>Širokoúhlá obrazovka</PresentationFormat>
  <Paragraphs>23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Faseta</vt:lpstr>
      <vt:lpstr>Den Země                  Earth day</vt:lpstr>
      <vt:lpstr>První stupeň         The first degree</vt:lpstr>
      <vt:lpstr>Prezentace aplikace PowerPoint</vt:lpstr>
      <vt:lpstr>Druhý stupeň      The second degree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Den Země                  Earth day</dc:title>
  <dc:creator>Lenka</dc:creator>
  <cp:lastModifiedBy>Lenka</cp:lastModifiedBy>
  <cp:revision>10</cp:revision>
  <dcterms:created xsi:type="dcterms:W3CDTF">2017-06-21T18:58:36Z</dcterms:created>
  <dcterms:modified xsi:type="dcterms:W3CDTF">2017-06-22T15:09:35Z</dcterms:modified>
</cp:coreProperties>
</file>