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7" r:id="rId4"/>
    <p:sldId id="261" r:id="rId5"/>
    <p:sldId id="266" r:id="rId6"/>
    <p:sldId id="257" r:id="rId7"/>
    <p:sldId id="264" r:id="rId8"/>
    <p:sldId id="258" r:id="rId9"/>
    <p:sldId id="270" r:id="rId10"/>
    <p:sldId id="265" r:id="rId11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23" d="100"/>
          <a:sy n="123" d="100"/>
        </p:scale>
        <p:origin x="-11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0134D-45BE-4836-B814-16149FF4E996}" type="datetimeFigureOut">
              <a:rPr lang="cs-CZ" smtClean="0"/>
              <a:t>25.11.2016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F3E8D-CFB4-4F33-A429-F2EAF3BD5D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2093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0134D-45BE-4836-B814-16149FF4E996}" type="datetimeFigureOut">
              <a:rPr lang="cs-CZ" smtClean="0"/>
              <a:t>25.11.2016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F3E8D-CFB4-4F33-A429-F2EAF3BD5D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3983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0134D-45BE-4836-B814-16149FF4E996}" type="datetimeFigureOut">
              <a:rPr lang="cs-CZ" smtClean="0"/>
              <a:t>25.11.2016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F3E8D-CFB4-4F33-A429-F2EAF3BD5D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0917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0134D-45BE-4836-B814-16149FF4E996}" type="datetimeFigureOut">
              <a:rPr lang="cs-CZ" smtClean="0"/>
              <a:t>25.11.2016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F3E8D-CFB4-4F33-A429-F2EAF3BD5D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19499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0134D-45BE-4836-B814-16149FF4E996}" type="datetimeFigureOut">
              <a:rPr lang="cs-CZ" smtClean="0"/>
              <a:t>25.11.2016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F3E8D-CFB4-4F33-A429-F2EAF3BD5D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7353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0134D-45BE-4836-B814-16149FF4E996}" type="datetimeFigureOut">
              <a:rPr lang="cs-CZ" smtClean="0"/>
              <a:t>25.11.2016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F3E8D-CFB4-4F33-A429-F2EAF3BD5D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8722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0134D-45BE-4836-B814-16149FF4E996}" type="datetimeFigureOut">
              <a:rPr lang="cs-CZ" smtClean="0"/>
              <a:t>25.11.2016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F3E8D-CFB4-4F33-A429-F2EAF3BD5D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7297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0134D-45BE-4836-B814-16149FF4E996}" type="datetimeFigureOut">
              <a:rPr lang="cs-CZ" smtClean="0"/>
              <a:t>25.11.2016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F3E8D-CFB4-4F33-A429-F2EAF3BD5D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8479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0134D-45BE-4836-B814-16149FF4E996}" type="datetimeFigureOut">
              <a:rPr lang="cs-CZ" smtClean="0"/>
              <a:t>25.11.2016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F3E8D-CFB4-4F33-A429-F2EAF3BD5D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4653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0134D-45BE-4836-B814-16149FF4E996}" type="datetimeFigureOut">
              <a:rPr lang="cs-CZ" smtClean="0"/>
              <a:t>25.11.2016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F3E8D-CFB4-4F33-A429-F2EAF3BD5D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4720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0134D-45BE-4836-B814-16149FF4E996}" type="datetimeFigureOut">
              <a:rPr lang="cs-CZ" smtClean="0"/>
              <a:t>25.11.2016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F3E8D-CFB4-4F33-A429-F2EAF3BD5D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5309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0134D-45BE-4836-B814-16149FF4E996}" type="datetimeFigureOut">
              <a:rPr lang="cs-CZ" smtClean="0"/>
              <a:t>25.11.2016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6F3E8D-CFB4-4F33-A429-F2EAF3BD5D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0231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gif"/><Relationship Id="rId4" Type="http://schemas.openxmlformats.org/officeDocument/2006/relationships/image" Target="../media/image27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4.jpeg"/><Relationship Id="rId5" Type="http://schemas.openxmlformats.org/officeDocument/2006/relationships/image" Target="../media/image10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Freeform 2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0237586" cy="6858000"/>
          </a:xfrm>
          <a:custGeom>
            <a:avLst/>
            <a:gdLst>
              <a:gd name="connsiteX0" fmla="*/ 0 w 10237586"/>
              <a:gd name="connsiteY0" fmla="*/ 0 h 6858000"/>
              <a:gd name="connsiteX1" fmla="*/ 7061432 w 10237586"/>
              <a:gd name="connsiteY1" fmla="*/ 0 h 6858000"/>
              <a:gd name="connsiteX2" fmla="*/ 10237586 w 10237586"/>
              <a:gd name="connsiteY2" fmla="*/ 6858000 h 6858000"/>
              <a:gd name="connsiteX3" fmla="*/ 0 w 1023758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37586" h="6858000">
                <a:moveTo>
                  <a:pt x="0" y="0"/>
                </a:moveTo>
                <a:lnTo>
                  <a:pt x="7061432" y="0"/>
                </a:lnTo>
                <a:lnTo>
                  <a:pt x="1023758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Freeform 2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9380336" cy="6858000"/>
          </a:xfrm>
          <a:custGeom>
            <a:avLst/>
            <a:gdLst>
              <a:gd name="connsiteX0" fmla="*/ 0 w 9380336"/>
              <a:gd name="connsiteY0" fmla="*/ 0 h 6858000"/>
              <a:gd name="connsiteX1" fmla="*/ 6204182 w 9380336"/>
              <a:gd name="connsiteY1" fmla="*/ 0 h 6858000"/>
              <a:gd name="connsiteX2" fmla="*/ 9380336 w 9380336"/>
              <a:gd name="connsiteY2" fmla="*/ 6858000 h 6858000"/>
              <a:gd name="connsiteX3" fmla="*/ 0 w 938033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80336" h="6858000">
                <a:moveTo>
                  <a:pt x="0" y="0"/>
                </a:moveTo>
                <a:lnTo>
                  <a:pt x="6204182" y="0"/>
                </a:lnTo>
                <a:lnTo>
                  <a:pt x="93803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26" name="Picture 2" descr="Výsledek obrázku pro erasmus + logo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542991" y="4947569"/>
            <a:ext cx="4313663" cy="1229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cs-CZ" sz="6000" dirty="0"/>
              <a:t>ERASMUS </a:t>
            </a:r>
          </a:p>
        </p:txBody>
      </p:sp>
      <p:sp>
        <p:nvSpPr>
          <p:cNvPr id="1030" name="Content Placeholder 1029"/>
          <p:cNvSpPr>
            <a:spLocks noGrp="1"/>
          </p:cNvSpPr>
          <p:nvPr>
            <p:ph idx="1"/>
          </p:nvPr>
        </p:nvSpPr>
        <p:spPr>
          <a:xfrm>
            <a:off x="838200" y="2021249"/>
            <a:ext cx="10314214" cy="4155713"/>
          </a:xfrm>
        </p:spPr>
        <p:txBody>
          <a:bodyPr>
            <a:normAutofit/>
          </a:bodyPr>
          <a:lstStyle/>
          <a:p>
            <a:r>
              <a:rPr lang="cs-CZ" sz="3600" dirty="0" err="1" smtClean="0"/>
              <a:t>Poland</a:t>
            </a:r>
            <a:r>
              <a:rPr lang="cs-CZ" sz="3600" dirty="0" smtClean="0"/>
              <a:t>           </a:t>
            </a:r>
            <a:r>
              <a:rPr lang="cs-CZ" sz="3600" dirty="0" err="1" smtClean="0"/>
              <a:t>Sicily</a:t>
            </a:r>
            <a:r>
              <a:rPr lang="cs-CZ" sz="3600" dirty="0" smtClean="0"/>
              <a:t>        </a:t>
            </a:r>
            <a:r>
              <a:rPr lang="cs-CZ" sz="3600" dirty="0" err="1" smtClean="0"/>
              <a:t>Lithuania</a:t>
            </a:r>
            <a:r>
              <a:rPr lang="cs-CZ" sz="3600" dirty="0" smtClean="0"/>
              <a:t>      Czech Republic        </a:t>
            </a:r>
            <a:endParaRPr lang="en-US" sz="36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395" y="3444005"/>
            <a:ext cx="5812370" cy="1660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6573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3763736"/>
            <a:ext cx="141514" cy="225168"/>
          </a:xfrm>
        </p:spPr>
        <p:txBody>
          <a:bodyPr>
            <a:normAutofit fontScale="90000"/>
          </a:bodyPr>
          <a:lstStyle/>
          <a:p>
            <a:r>
              <a:rPr lang="cs-CZ" sz="8800" dirty="0"/>
              <a:t/>
            </a:r>
            <a:br>
              <a:rPr lang="cs-CZ" sz="8800" dirty="0"/>
            </a:br>
            <a:r>
              <a:rPr lang="cs-CZ" sz="8800" dirty="0" smtClean="0"/>
              <a:t/>
            </a:r>
            <a:br>
              <a:rPr lang="cs-CZ" sz="8800" dirty="0" smtClean="0"/>
            </a:br>
            <a:endParaRPr lang="cs-CZ" sz="8800" dirty="0"/>
          </a:p>
        </p:txBody>
      </p:sp>
      <p:sp>
        <p:nvSpPr>
          <p:cNvPr id="4" name="AutoShape 2" descr="Výsledek obrázku pro vlajka č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2052" name="Picture 4" descr="Výsledek obrázku pro vlajka čr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443" y="305960"/>
            <a:ext cx="4321175" cy="2882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Výsledek obrázku pro vlajka sicíli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9333" y="3679624"/>
            <a:ext cx="4718957" cy="2711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Výsledek obrázku pro polsk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23" y="3596203"/>
            <a:ext cx="4120017" cy="2878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Výsledek obrázku pro litv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8546" y="305960"/>
            <a:ext cx="4620532" cy="2730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9552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Výsledek obrázku pro mapa &amp;ccaron;eské republiky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83" t="6065" r="-1" b="6129"/>
          <a:stretch/>
        </p:blipFill>
        <p:spPr bwMode="auto">
          <a:xfrm>
            <a:off x="20" y="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" name="Rectangle 6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white">
          <a:xfrm>
            <a:off x="4639733" y="0"/>
            <a:ext cx="7552267" cy="6858000"/>
          </a:xfrm>
          <a:prstGeom prst="rect">
            <a:avLst/>
          </a:prstGeom>
          <a:solidFill>
            <a:schemeClr val="tx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69940" y="365124"/>
            <a:ext cx="6172200" cy="1828800"/>
          </a:xfrm>
        </p:spPr>
        <p:txBody>
          <a:bodyPr>
            <a:normAutofit/>
          </a:bodyPr>
          <a:lstStyle/>
          <a:p>
            <a:r>
              <a:rPr lang="cs-CZ" b="1" u="sng" dirty="0" err="1">
                <a:solidFill>
                  <a:schemeClr val="bg1"/>
                </a:solidFill>
              </a:rPr>
              <a:t>Our</a:t>
            </a:r>
            <a:r>
              <a:rPr lang="cs-CZ" b="1" u="sng" dirty="0">
                <a:solidFill>
                  <a:schemeClr val="bg1"/>
                </a:solidFill>
              </a:rPr>
              <a:t> </a:t>
            </a:r>
            <a:r>
              <a:rPr lang="cs-CZ" b="1" u="sng" dirty="0" smtClean="0">
                <a:solidFill>
                  <a:schemeClr val="bg1"/>
                </a:solidFill>
              </a:rPr>
              <a:t>country </a:t>
            </a:r>
            <a:r>
              <a:rPr lang="cs-CZ" b="1" u="sng" dirty="0">
                <a:solidFill>
                  <a:schemeClr val="bg1"/>
                </a:solidFill>
              </a:rPr>
              <a:t>– Czech Republic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69940" y="2322576"/>
            <a:ext cx="6172200" cy="3858768"/>
          </a:xfrm>
        </p:spPr>
        <p:txBody>
          <a:bodyPr>
            <a:normAutofit/>
          </a:bodyPr>
          <a:lstStyle/>
          <a:p>
            <a:r>
              <a:rPr lang="cs-CZ" dirty="0" err="1">
                <a:solidFill>
                  <a:schemeClr val="bg1"/>
                </a:solidFill>
              </a:rPr>
              <a:t>Capital</a:t>
            </a:r>
            <a:r>
              <a:rPr lang="cs-CZ" dirty="0">
                <a:solidFill>
                  <a:schemeClr val="bg1"/>
                </a:solidFill>
              </a:rPr>
              <a:t> city: Prague</a:t>
            </a:r>
          </a:p>
          <a:p>
            <a:r>
              <a:rPr lang="cs-CZ" dirty="0" err="1">
                <a:solidFill>
                  <a:schemeClr val="bg1"/>
                </a:solidFill>
              </a:rPr>
              <a:t>Population</a:t>
            </a:r>
            <a:r>
              <a:rPr lang="cs-CZ" dirty="0">
                <a:solidFill>
                  <a:schemeClr val="bg1"/>
                </a:solidFill>
              </a:rPr>
              <a:t>: 10 milion </a:t>
            </a:r>
          </a:p>
          <a:p>
            <a:r>
              <a:rPr lang="cs-CZ" dirty="0" err="1">
                <a:solidFill>
                  <a:schemeClr val="bg1"/>
                </a:solidFill>
              </a:rPr>
              <a:t>Our</a:t>
            </a:r>
            <a:r>
              <a:rPr lang="cs-CZ" dirty="0">
                <a:solidFill>
                  <a:schemeClr val="bg1"/>
                </a:solidFill>
              </a:rPr>
              <a:t> president: Miloš Zeman </a:t>
            </a:r>
          </a:p>
          <a:p>
            <a:r>
              <a:rPr lang="cs-CZ" dirty="0" err="1">
                <a:solidFill>
                  <a:schemeClr val="bg1"/>
                </a:solidFill>
              </a:rPr>
              <a:t>Sights</a:t>
            </a:r>
            <a:r>
              <a:rPr lang="cs-CZ" dirty="0">
                <a:solidFill>
                  <a:schemeClr val="bg1"/>
                </a:solidFill>
              </a:rPr>
              <a:t>: Prague </a:t>
            </a:r>
            <a:r>
              <a:rPr lang="cs-CZ" dirty="0" err="1">
                <a:solidFill>
                  <a:schemeClr val="bg1"/>
                </a:solidFill>
              </a:rPr>
              <a:t>castle</a:t>
            </a:r>
            <a:r>
              <a:rPr lang="cs-CZ" dirty="0">
                <a:solidFill>
                  <a:schemeClr val="bg1"/>
                </a:solidFill>
              </a:rPr>
              <a:t>, Karlův </a:t>
            </a:r>
            <a:r>
              <a:rPr lang="cs-CZ" dirty="0" err="1">
                <a:solidFill>
                  <a:schemeClr val="bg1"/>
                </a:solidFill>
              </a:rPr>
              <a:t>bridge</a:t>
            </a:r>
            <a:endParaRPr lang="cs-CZ" dirty="0">
              <a:solidFill>
                <a:schemeClr val="bg1"/>
              </a:solidFill>
            </a:endParaRPr>
          </a:p>
          <a:p>
            <a:r>
              <a:rPr lang="cs-CZ" dirty="0" err="1">
                <a:solidFill>
                  <a:schemeClr val="bg1"/>
                </a:solidFill>
              </a:rPr>
              <a:t>The</a:t>
            </a:r>
            <a:r>
              <a:rPr lang="cs-CZ" dirty="0">
                <a:solidFill>
                  <a:schemeClr val="bg1"/>
                </a:solidFill>
              </a:rPr>
              <a:t> </a:t>
            </a:r>
            <a:r>
              <a:rPr lang="cs-CZ" dirty="0" err="1" smtClean="0">
                <a:solidFill>
                  <a:schemeClr val="bg1"/>
                </a:solidFill>
              </a:rPr>
              <a:t>highest</a:t>
            </a:r>
            <a:r>
              <a:rPr lang="cs-CZ" dirty="0" smtClean="0">
                <a:solidFill>
                  <a:schemeClr val="bg1"/>
                </a:solidFill>
              </a:rPr>
              <a:t> </a:t>
            </a:r>
            <a:r>
              <a:rPr lang="cs-CZ" dirty="0" err="1">
                <a:solidFill>
                  <a:schemeClr val="bg1"/>
                </a:solidFill>
              </a:rPr>
              <a:t>mountain</a:t>
            </a:r>
            <a:r>
              <a:rPr lang="cs-CZ" dirty="0" smtClean="0">
                <a:solidFill>
                  <a:schemeClr val="bg1"/>
                </a:solidFill>
              </a:rPr>
              <a:t>: Sněžka</a:t>
            </a:r>
            <a:endParaRPr lang="cs-CZ" dirty="0">
              <a:solidFill>
                <a:schemeClr val="bg1"/>
              </a:solidFill>
            </a:endParaRPr>
          </a:p>
          <a:p>
            <a:r>
              <a:rPr lang="cs-CZ" dirty="0" err="1">
                <a:solidFill>
                  <a:schemeClr val="bg1"/>
                </a:solidFill>
              </a:rPr>
              <a:t>Our</a:t>
            </a:r>
            <a:r>
              <a:rPr lang="cs-CZ" dirty="0">
                <a:solidFill>
                  <a:schemeClr val="bg1"/>
                </a:solidFill>
              </a:rPr>
              <a:t> </a:t>
            </a:r>
            <a:r>
              <a:rPr lang="cs-CZ" dirty="0" err="1">
                <a:solidFill>
                  <a:schemeClr val="bg1"/>
                </a:solidFill>
              </a:rPr>
              <a:t>towns</a:t>
            </a:r>
            <a:r>
              <a:rPr lang="cs-CZ" dirty="0">
                <a:solidFill>
                  <a:schemeClr val="bg1"/>
                </a:solidFill>
              </a:rPr>
              <a:t>: Plzeň, Karlovy Vary, Liberec, Pardubice, Hradec Králové, </a:t>
            </a:r>
          </a:p>
        </p:txBody>
      </p:sp>
    </p:spTree>
    <p:extLst>
      <p:ext uri="{BB962C8B-B14F-4D97-AF65-F5344CB8AC3E}">
        <p14:creationId xmlns:p14="http://schemas.microsoft.com/office/powerpoint/2010/main" val="545026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Výsledek obrázku pro pet&amp;rcaron;ínská rozhledn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0055" y="3613045"/>
            <a:ext cx="2008524" cy="3012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4" name="Picture 18" descr="Výsledek obrázku pro karl&amp;uring;v mos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559" y="213764"/>
            <a:ext cx="4153374" cy="3115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0143" y="457200"/>
            <a:ext cx="970012" cy="1600200"/>
          </a:xfrm>
        </p:spPr>
        <p:txBody>
          <a:bodyPr/>
          <a:lstStyle/>
          <a:p>
            <a:r>
              <a:rPr lang="cs-CZ" dirty="0"/>
              <a:t>j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4754880"/>
            <a:ext cx="566981" cy="253218"/>
          </a:xfrm>
        </p:spPr>
        <p:txBody>
          <a:bodyPr>
            <a:normAutofit fontScale="92500" lnSpcReduction="20000"/>
          </a:bodyPr>
          <a:lstStyle/>
          <a:p>
            <a:r>
              <a:rPr lang="cs-CZ" dirty="0"/>
              <a:t>j</a:t>
            </a:r>
          </a:p>
        </p:txBody>
      </p:sp>
      <p:pic>
        <p:nvPicPr>
          <p:cNvPr id="4098" name="Picture 2" descr="Výsledek obrázku pro orloj prah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953" y="213764"/>
            <a:ext cx="2095500" cy="314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Výsledek obrázku pro katedrála sv víta"/>
          <p:cNvPicPr>
            <a:picLocks noGrp="1" noChangeAspect="1" noChangeArrowheads="1"/>
          </p:cNvPicPr>
          <p:nvPr>
            <p:ph type="pic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6" r="6466"/>
          <a:stretch>
            <a:fillRect/>
          </a:stretch>
        </p:blipFill>
        <p:spPr bwMode="auto">
          <a:xfrm>
            <a:off x="305174" y="3600450"/>
            <a:ext cx="3749171" cy="2960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8" descr="Výsledek obrázku pro národní divadlo"/>
          <p:cNvSpPr>
            <a:spLocks noChangeAspect="1" noChangeArrowheads="1"/>
          </p:cNvSpPr>
          <p:nvPr/>
        </p:nvSpPr>
        <p:spPr bwMode="auto">
          <a:xfrm>
            <a:off x="2952750" y="1704975"/>
            <a:ext cx="6286500" cy="344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7" name="AutoShape 10" descr="Výsledek obrázku pro národní divadlo"/>
          <p:cNvSpPr>
            <a:spLocks noChangeAspect="1" noChangeArrowheads="1"/>
          </p:cNvSpPr>
          <p:nvPr/>
        </p:nvSpPr>
        <p:spPr bwMode="auto">
          <a:xfrm>
            <a:off x="3105150" y="1857375"/>
            <a:ext cx="6286500" cy="344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8" name="AutoShape 12" descr="Výsledek obrázku pro národní divadlo"/>
          <p:cNvSpPr>
            <a:spLocks noChangeAspect="1" noChangeArrowheads="1"/>
          </p:cNvSpPr>
          <p:nvPr/>
        </p:nvSpPr>
        <p:spPr bwMode="auto">
          <a:xfrm>
            <a:off x="3257550" y="332895"/>
            <a:ext cx="6286500" cy="272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4110" name="Picture 14" descr="Výsledek obrázku pro národní divadl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168" y="3718884"/>
            <a:ext cx="4620458" cy="2790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http://www.ceskatelevize.cz/ct24/sites/default/files/styles/scale_1180/public/images/1540324-631013.jpg?itok=H4DPa77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345" y="213764"/>
            <a:ext cx="4523322" cy="3021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5927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Výsledek obrázku pro znak holic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2" t="9091" r="22445"/>
          <a:stretch/>
        </p:blipFill>
        <p:spPr bwMode="auto">
          <a:xfrm>
            <a:off x="4557640" y="0"/>
            <a:ext cx="7634360" cy="7160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" name="Freeform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-851" y="-479"/>
            <a:ext cx="9468701" cy="6858478"/>
          </a:xfrm>
          <a:custGeom>
            <a:avLst/>
            <a:gdLst>
              <a:gd name="connsiteX0" fmla="*/ 0 w 8078051"/>
              <a:gd name="connsiteY0" fmla="*/ 0 h 5829300"/>
              <a:gd name="connsiteX1" fmla="*/ 4453793 w 8078051"/>
              <a:gd name="connsiteY1" fmla="*/ 0 h 5829300"/>
              <a:gd name="connsiteX2" fmla="*/ 5363426 w 8078051"/>
              <a:gd name="connsiteY2" fmla="*/ 0 h 5829300"/>
              <a:gd name="connsiteX3" fmla="*/ 5368184 w 8078051"/>
              <a:gd name="connsiteY3" fmla="*/ 0 h 5829300"/>
              <a:gd name="connsiteX4" fmla="*/ 8078051 w 8078051"/>
              <a:gd name="connsiteY4" fmla="*/ 5829300 h 5829300"/>
              <a:gd name="connsiteX5" fmla="*/ 1743926 w 8078051"/>
              <a:gd name="connsiteY5" fmla="*/ 5829300 h 5829300"/>
              <a:gd name="connsiteX6" fmla="*/ 1744148 w 8078051"/>
              <a:gd name="connsiteY6" fmla="*/ 5828822 h 5829300"/>
              <a:gd name="connsiteX7" fmla="*/ 0 w 8078051"/>
              <a:gd name="connsiteY7" fmla="*/ 5828822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1" h="5829300">
                <a:moveTo>
                  <a:pt x="0" y="0"/>
                </a:moveTo>
                <a:lnTo>
                  <a:pt x="4453793" y="0"/>
                </a:lnTo>
                <a:lnTo>
                  <a:pt x="5363426" y="0"/>
                </a:lnTo>
                <a:lnTo>
                  <a:pt x="5368184" y="0"/>
                </a:lnTo>
                <a:lnTo>
                  <a:pt x="8078051" y="5829300"/>
                </a:lnTo>
                <a:lnTo>
                  <a:pt x="1743926" y="5829300"/>
                </a:lnTo>
                <a:lnTo>
                  <a:pt x="1744148" y="5828822"/>
                </a:lnTo>
                <a:lnTo>
                  <a:pt x="0" y="5828822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-852" y="-479"/>
            <a:ext cx="8078052" cy="6858478"/>
          </a:xfrm>
          <a:custGeom>
            <a:avLst/>
            <a:gdLst>
              <a:gd name="connsiteX0" fmla="*/ 0 w 8078052"/>
              <a:gd name="connsiteY0" fmla="*/ 0 h 6858478"/>
              <a:gd name="connsiteX1" fmla="*/ 3829872 w 8078052"/>
              <a:gd name="connsiteY1" fmla="*/ 0 h 6858478"/>
              <a:gd name="connsiteX2" fmla="*/ 4896100 w 8078052"/>
              <a:gd name="connsiteY2" fmla="*/ 0 h 6858478"/>
              <a:gd name="connsiteX3" fmla="*/ 4901677 w 8078052"/>
              <a:gd name="connsiteY3" fmla="*/ 0 h 6858478"/>
              <a:gd name="connsiteX4" fmla="*/ 8078052 w 8078052"/>
              <a:gd name="connsiteY4" fmla="*/ 6858478 h 6858478"/>
              <a:gd name="connsiteX5" fmla="*/ 653497 w 8078052"/>
              <a:gd name="connsiteY5" fmla="*/ 6858478 h 6858478"/>
              <a:gd name="connsiteX6" fmla="*/ 653757 w 8078052"/>
              <a:gd name="connsiteY6" fmla="*/ 6857916 h 6858478"/>
              <a:gd name="connsiteX7" fmla="*/ 0 w 8078052"/>
              <a:gd name="connsiteY7" fmla="*/ 6857916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2" h="6858478">
                <a:moveTo>
                  <a:pt x="0" y="0"/>
                </a:moveTo>
                <a:lnTo>
                  <a:pt x="3829872" y="0"/>
                </a:lnTo>
                <a:lnTo>
                  <a:pt x="4896100" y="0"/>
                </a:lnTo>
                <a:lnTo>
                  <a:pt x="4901677" y="0"/>
                </a:lnTo>
                <a:lnTo>
                  <a:pt x="8078052" y="6858478"/>
                </a:lnTo>
                <a:lnTo>
                  <a:pt x="653497" y="6858478"/>
                </a:lnTo>
                <a:lnTo>
                  <a:pt x="653757" y="6857916"/>
                </a:lnTo>
                <a:lnTo>
                  <a:pt x="0" y="6857916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04671" y="201681"/>
            <a:ext cx="4948428" cy="2651200"/>
          </a:xfrm>
        </p:spPr>
        <p:txBody>
          <a:bodyPr anchor="t">
            <a:normAutofit/>
          </a:bodyPr>
          <a:lstStyle/>
          <a:p>
            <a:pPr algn="l"/>
            <a:r>
              <a:rPr lang="cs-CZ" sz="5400" b="1" u="sng" dirty="0" err="1"/>
              <a:t>Our</a:t>
            </a:r>
            <a:r>
              <a:rPr lang="cs-CZ" sz="5400" b="1" u="sng" dirty="0"/>
              <a:t> </a:t>
            </a:r>
            <a:r>
              <a:rPr lang="cs-CZ" sz="5400" b="1" u="sng" dirty="0" err="1"/>
              <a:t>town</a:t>
            </a:r>
            <a:endParaRPr lang="cs-CZ" sz="5400" b="1" u="sng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1372" y="2186609"/>
            <a:ext cx="6255026" cy="3896139"/>
          </a:xfrm>
        </p:spPr>
        <p:txBody>
          <a:bodyPr anchor="b">
            <a:normAutofit fontScale="92500" lnSpcReduction="10000"/>
          </a:bodyPr>
          <a:lstStyle/>
          <a:p>
            <a:pPr algn="l">
              <a:lnSpc>
                <a:spcPct val="70000"/>
              </a:lnSpc>
            </a:pPr>
            <a:r>
              <a:rPr lang="cs-CZ" sz="3600" b="1" dirty="0" smtClean="0"/>
              <a:t>Holice </a:t>
            </a:r>
            <a:r>
              <a:rPr lang="cs-CZ" sz="3600" b="1" dirty="0" err="1" smtClean="0"/>
              <a:t>is</a:t>
            </a:r>
            <a:r>
              <a:rPr lang="cs-CZ" sz="3600" b="1" dirty="0" smtClean="0"/>
              <a:t> </a:t>
            </a:r>
            <a:r>
              <a:rPr lang="cs-CZ" sz="3600" b="1" dirty="0" err="1"/>
              <a:t>located</a:t>
            </a:r>
            <a:r>
              <a:rPr lang="cs-CZ" sz="3600" b="1" dirty="0"/>
              <a:t> in Pardubice region and </a:t>
            </a:r>
            <a:r>
              <a:rPr lang="cs-CZ" sz="3600" b="1" dirty="0" err="1"/>
              <a:t>eastern</a:t>
            </a:r>
            <a:r>
              <a:rPr lang="cs-CZ" sz="3600" b="1" dirty="0"/>
              <a:t> Czech</a:t>
            </a:r>
            <a:r>
              <a:rPr lang="cs-CZ" sz="3600" dirty="0"/>
              <a:t>.</a:t>
            </a:r>
          </a:p>
          <a:p>
            <a:pPr marL="571500" indent="-571500" algn="l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cs-CZ" sz="3600" b="1" dirty="0" err="1"/>
              <a:t>Our</a:t>
            </a:r>
            <a:r>
              <a:rPr lang="cs-CZ" sz="3600" b="1" dirty="0"/>
              <a:t> </a:t>
            </a:r>
            <a:r>
              <a:rPr lang="cs-CZ" sz="3600" b="1" dirty="0" err="1"/>
              <a:t>mayor</a:t>
            </a:r>
            <a:r>
              <a:rPr lang="cs-CZ" sz="3600" dirty="0"/>
              <a:t>: Ladislav </a:t>
            </a:r>
            <a:r>
              <a:rPr lang="cs-CZ" sz="3600" dirty="0" err="1"/>
              <a:t>Effemberg</a:t>
            </a:r>
            <a:endParaRPr lang="cs-CZ" sz="3600" dirty="0"/>
          </a:p>
          <a:p>
            <a:pPr marL="571500" indent="-571500" algn="l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cs-CZ" sz="3600" b="1" dirty="0" err="1"/>
              <a:t>Population</a:t>
            </a:r>
            <a:r>
              <a:rPr lang="cs-CZ" sz="3600" b="1" dirty="0"/>
              <a:t>: 6 514 </a:t>
            </a:r>
          </a:p>
          <a:p>
            <a:pPr marL="571500" indent="-571500" algn="l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cs-CZ" sz="3600" b="1" dirty="0" err="1"/>
              <a:t>Sights</a:t>
            </a:r>
            <a:r>
              <a:rPr lang="cs-CZ" sz="3600" b="1" dirty="0"/>
              <a:t>: </a:t>
            </a:r>
            <a:r>
              <a:rPr lang="cs-CZ" sz="3600" dirty="0" err="1"/>
              <a:t>Church</a:t>
            </a:r>
            <a:r>
              <a:rPr lang="cs-CZ" sz="3600" dirty="0"/>
              <a:t> </a:t>
            </a:r>
            <a:r>
              <a:rPr lang="cs-CZ" sz="3600" dirty="0" err="1"/>
              <a:t>Sv.Petra</a:t>
            </a:r>
            <a:r>
              <a:rPr lang="cs-CZ" sz="3600" dirty="0"/>
              <a:t> , </a:t>
            </a:r>
          </a:p>
          <a:p>
            <a:pPr algn="l">
              <a:lnSpc>
                <a:spcPct val="70000"/>
              </a:lnSpc>
            </a:pPr>
            <a:r>
              <a:rPr lang="cs-CZ" sz="3600" dirty="0"/>
              <a:t>      </a:t>
            </a:r>
            <a:r>
              <a:rPr lang="cs-CZ" sz="3600" dirty="0" smtClean="0"/>
              <a:t>museum </a:t>
            </a:r>
            <a:r>
              <a:rPr lang="cs-CZ" sz="3600" dirty="0"/>
              <a:t>Dr. Emila Holuba</a:t>
            </a:r>
          </a:p>
          <a:p>
            <a:pPr marL="571500" indent="-571500" algn="l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cs-CZ" sz="3600" b="1" dirty="0" err="1"/>
              <a:t>We</a:t>
            </a:r>
            <a:r>
              <a:rPr lang="cs-CZ" sz="3600" b="1" dirty="0"/>
              <a:t> </a:t>
            </a:r>
            <a:r>
              <a:rPr lang="cs-CZ" sz="3600" b="1" dirty="0" err="1"/>
              <a:t>have</a:t>
            </a:r>
            <a:r>
              <a:rPr lang="cs-CZ" sz="3600" b="1" dirty="0"/>
              <a:t> </a:t>
            </a:r>
            <a:r>
              <a:rPr lang="cs-CZ" sz="3600" b="1" dirty="0" err="1"/>
              <a:t>four</a:t>
            </a:r>
            <a:r>
              <a:rPr lang="cs-CZ" sz="3600" b="1" dirty="0"/>
              <a:t> </a:t>
            </a:r>
            <a:r>
              <a:rPr lang="cs-CZ" sz="3600" b="1" dirty="0" err="1"/>
              <a:t>schools</a:t>
            </a:r>
            <a:r>
              <a:rPr lang="cs-CZ" sz="3600" b="1" dirty="0"/>
              <a:t>:</a:t>
            </a:r>
            <a:r>
              <a:rPr lang="cs-CZ" sz="3600" dirty="0"/>
              <a:t> </a:t>
            </a:r>
            <a:r>
              <a:rPr lang="cs-CZ" sz="3600" dirty="0" err="1"/>
              <a:t>two</a:t>
            </a:r>
            <a:r>
              <a:rPr lang="cs-CZ" sz="3600" dirty="0"/>
              <a:t> </a:t>
            </a:r>
            <a:r>
              <a:rPr lang="cs-CZ" sz="3600" dirty="0" err="1"/>
              <a:t>primary</a:t>
            </a:r>
            <a:r>
              <a:rPr lang="cs-CZ" sz="3600" dirty="0"/>
              <a:t> </a:t>
            </a:r>
            <a:r>
              <a:rPr lang="cs-CZ" sz="3600" dirty="0" err="1"/>
              <a:t>school,one</a:t>
            </a:r>
            <a:r>
              <a:rPr lang="cs-CZ" sz="3600" dirty="0"/>
              <a:t> </a:t>
            </a:r>
            <a:r>
              <a:rPr lang="cs-CZ" sz="3600" dirty="0" err="1"/>
              <a:t>grammar</a:t>
            </a:r>
            <a:r>
              <a:rPr lang="cs-CZ" sz="3600" dirty="0"/>
              <a:t> </a:t>
            </a:r>
            <a:r>
              <a:rPr lang="cs-CZ" sz="3600" dirty="0" err="1"/>
              <a:t>school</a:t>
            </a:r>
            <a:r>
              <a:rPr lang="cs-CZ" sz="3600" dirty="0"/>
              <a:t> and car </a:t>
            </a:r>
            <a:r>
              <a:rPr lang="cs-CZ" sz="3600" dirty="0" err="1"/>
              <a:t>factory</a:t>
            </a:r>
            <a:r>
              <a:rPr lang="cs-CZ" sz="3600" dirty="0"/>
              <a:t> </a:t>
            </a:r>
            <a:r>
              <a:rPr lang="cs-CZ" sz="3600" dirty="0" err="1"/>
              <a:t>school</a:t>
            </a:r>
            <a:endParaRPr lang="cs-CZ" sz="3600" dirty="0"/>
          </a:p>
          <a:p>
            <a:pPr algn="l">
              <a:lnSpc>
                <a:spcPct val="70000"/>
              </a:lnSpc>
            </a:pPr>
            <a:r>
              <a:rPr lang="cs-CZ" sz="3600" b="1" dirty="0"/>
              <a:t>       </a:t>
            </a:r>
          </a:p>
          <a:p>
            <a:pPr algn="l">
              <a:lnSpc>
                <a:spcPct val="70000"/>
              </a:lnSpc>
            </a:pPr>
            <a:endParaRPr lang="cs-CZ" sz="800" dirty="0"/>
          </a:p>
        </p:txBody>
      </p:sp>
    </p:spTree>
    <p:extLst>
      <p:ext uri="{BB962C8B-B14F-4D97-AF65-F5344CB8AC3E}">
        <p14:creationId xmlns:p14="http://schemas.microsoft.com/office/powerpoint/2010/main" val="30278934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4" name="Picture 16" descr="Výsledek obrázku pro holi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281" y="142884"/>
            <a:ext cx="4044493" cy="2823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Výsledek obrázku pro holic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6929" y="3045714"/>
            <a:ext cx="5275845" cy="3514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Výsledek obrázku pro zuš karla malich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4665" y="95474"/>
            <a:ext cx="4026807" cy="2791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Výsledek obrázku pro znak holic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5677" y="3081658"/>
            <a:ext cx="3781252" cy="3288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Výsledek obrázku pro kostel svatého petra holic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147" y="2816638"/>
            <a:ext cx="280987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47476" y="987425"/>
            <a:ext cx="716860" cy="503583"/>
          </a:xfrm>
        </p:spPr>
        <p:txBody>
          <a:bodyPr>
            <a:normAutofit fontScale="90000"/>
          </a:bodyPr>
          <a:lstStyle/>
          <a:p>
            <a:r>
              <a:rPr lang="cs-CZ" dirty="0"/>
              <a:t>J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151481" y="1737553"/>
            <a:ext cx="4025709" cy="4575865"/>
          </a:xfrm>
        </p:spPr>
        <p:txBody>
          <a:bodyPr>
            <a:normAutofit/>
          </a:bodyPr>
          <a:lstStyle/>
          <a:p>
            <a:endParaRPr lang="cs-CZ" sz="2400" dirty="0"/>
          </a:p>
          <a:p>
            <a:endParaRPr lang="cs-CZ" sz="2400" dirty="0"/>
          </a:p>
          <a:p>
            <a:endParaRPr lang="cs-CZ" sz="2400" dirty="0"/>
          </a:p>
          <a:p>
            <a:endParaRPr lang="cs-CZ" sz="2400" dirty="0"/>
          </a:p>
          <a:p>
            <a:endParaRPr lang="cs-CZ" sz="2400" dirty="0"/>
          </a:p>
          <a:p>
            <a:endParaRPr lang="cs-CZ" sz="2400" dirty="0"/>
          </a:p>
          <a:p>
            <a:r>
              <a:rPr lang="cs-CZ" sz="2400" dirty="0"/>
              <a:t>      </a:t>
            </a:r>
          </a:p>
        </p:txBody>
      </p:sp>
      <p:pic>
        <p:nvPicPr>
          <p:cNvPr id="2050" name="Picture 2" descr="Výsledek obrázku pro MUSEUM DOKTORA EMILA HOLUB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12" y="222950"/>
            <a:ext cx="3355544" cy="2364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230352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Výsledek obrázku pro zs komenskeho holic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87"/>
          <a:stretch/>
        </p:blipFill>
        <p:spPr bwMode="auto">
          <a:xfrm>
            <a:off x="0" y="223462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" name="Rectangle 6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ltGray">
          <a:xfrm>
            <a:off x="336884" y="321176"/>
            <a:ext cx="4332307" cy="5896743"/>
          </a:xfrm>
          <a:prstGeom prst="rect">
            <a:avLst/>
          </a:prstGeom>
          <a:solidFill>
            <a:schemeClr val="bg1">
              <a:alpha val="90000"/>
            </a:schemeClr>
          </a:solidFill>
          <a:ln w="127000" cap="sq" cmpd="thinThick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96715" y="321176"/>
            <a:ext cx="3872476" cy="1785990"/>
          </a:xfrm>
        </p:spPr>
        <p:txBody>
          <a:bodyPr>
            <a:normAutofit/>
          </a:bodyPr>
          <a:lstStyle/>
          <a:p>
            <a:r>
              <a:rPr lang="cs-CZ" sz="4000" dirty="0"/>
              <a:t>                                   </a:t>
            </a:r>
            <a:r>
              <a:rPr lang="cs-CZ" sz="5400" b="1" dirty="0"/>
              <a:t>My </a:t>
            </a:r>
            <a:r>
              <a:rPr lang="cs-CZ" sz="5400" b="1" dirty="0" err="1"/>
              <a:t>school</a:t>
            </a:r>
            <a:r>
              <a:rPr lang="cs-CZ" sz="5400" b="1" dirty="0"/>
              <a:t>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95356" y="2204880"/>
            <a:ext cx="3493548" cy="816624"/>
          </a:xfrm>
        </p:spPr>
        <p:txBody>
          <a:bodyPr>
            <a:noAutofit/>
          </a:bodyPr>
          <a:lstStyle/>
          <a:p>
            <a:r>
              <a:rPr lang="cs-CZ" b="1" dirty="0"/>
              <a:t>ZŠ KOMENSKÉHO</a:t>
            </a:r>
            <a:endParaRPr lang="cs-CZ" dirty="0"/>
          </a:p>
        </p:txBody>
      </p:sp>
      <p:pic>
        <p:nvPicPr>
          <p:cNvPr id="2052" name="Picture 4" descr="Výsledek obrázku pro zs komenskeho holic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56" y="3119218"/>
            <a:ext cx="3971925" cy="263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081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13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35896" y="1"/>
            <a:ext cx="7417808" cy="1690688"/>
          </a:xfrm>
        </p:spPr>
        <p:txBody>
          <a:bodyPr>
            <a:normAutofit/>
          </a:bodyPr>
          <a:lstStyle/>
          <a:p>
            <a:r>
              <a:rPr lang="cs-CZ" sz="4800" b="1" u="sng" dirty="0" err="1"/>
              <a:t>Our</a:t>
            </a:r>
            <a:r>
              <a:rPr lang="cs-CZ" sz="4800" b="1" u="sng" dirty="0"/>
              <a:t> </a:t>
            </a:r>
            <a:r>
              <a:rPr lang="cs-CZ" sz="4800" b="1" u="sng" dirty="0" err="1"/>
              <a:t>teachers</a:t>
            </a:r>
            <a:endParaRPr lang="cs-CZ" sz="4800" b="1" u="sng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83001" y="1399139"/>
            <a:ext cx="10770703" cy="5041417"/>
          </a:xfrm>
        </p:spPr>
        <p:txBody>
          <a:bodyPr>
            <a:normAutofit fontScale="92500" lnSpcReduction="10000"/>
          </a:bodyPr>
          <a:lstStyle/>
          <a:p>
            <a:r>
              <a:rPr lang="cs-CZ" sz="2400" b="1" dirty="0" err="1"/>
              <a:t>Director</a:t>
            </a:r>
            <a:r>
              <a:rPr lang="cs-CZ" sz="2400" b="1" dirty="0"/>
              <a:t>: </a:t>
            </a:r>
            <a:r>
              <a:rPr lang="cs-CZ" sz="2400" dirty="0"/>
              <a:t>Roman Matoušek</a:t>
            </a:r>
          </a:p>
          <a:p>
            <a:r>
              <a:rPr lang="cs-CZ" sz="2400" b="1" dirty="0" err="1"/>
              <a:t>Deputy</a:t>
            </a:r>
            <a:r>
              <a:rPr lang="cs-CZ" sz="2400" b="1" dirty="0"/>
              <a:t>: </a:t>
            </a:r>
            <a:r>
              <a:rPr lang="cs-CZ" sz="2400" dirty="0"/>
              <a:t>Lenka </a:t>
            </a:r>
            <a:r>
              <a:rPr lang="cs-CZ" sz="2400" dirty="0" err="1"/>
              <a:t>Thérová</a:t>
            </a:r>
            <a:r>
              <a:rPr lang="cs-CZ" sz="2400" dirty="0"/>
              <a:t>           </a:t>
            </a:r>
          </a:p>
          <a:p>
            <a:r>
              <a:rPr lang="cs-CZ" sz="2400" b="1" dirty="0" err="1"/>
              <a:t>Teachers</a:t>
            </a:r>
            <a:r>
              <a:rPr lang="cs-CZ" sz="2400" b="1" dirty="0"/>
              <a:t>:</a:t>
            </a:r>
            <a:r>
              <a:rPr lang="cs-CZ" sz="2400" dirty="0"/>
              <a:t> </a:t>
            </a:r>
          </a:p>
          <a:p>
            <a:r>
              <a:rPr lang="cs-CZ" sz="2400" b="1" dirty="0" err="1"/>
              <a:t>English:</a:t>
            </a:r>
            <a:r>
              <a:rPr lang="cs-CZ" sz="2400" dirty="0" err="1"/>
              <a:t>Simona</a:t>
            </a:r>
            <a:r>
              <a:rPr lang="cs-CZ" sz="2400" dirty="0"/>
              <a:t> </a:t>
            </a:r>
            <a:r>
              <a:rPr lang="cs-CZ" sz="2400" dirty="0" err="1"/>
              <a:t>Mandysová</a:t>
            </a:r>
            <a:r>
              <a:rPr lang="cs-CZ" sz="2400" dirty="0"/>
              <a:t>, Lenka Nováková, Daniela Teplá</a:t>
            </a:r>
          </a:p>
          <a:p>
            <a:r>
              <a:rPr lang="cs-CZ" sz="2400" b="1" dirty="0"/>
              <a:t>Czech </a:t>
            </a:r>
            <a:r>
              <a:rPr lang="cs-CZ" sz="2400" b="1" dirty="0" err="1" smtClean="0"/>
              <a:t>language</a:t>
            </a:r>
            <a:r>
              <a:rPr lang="cs-CZ" sz="2400" b="1" dirty="0" err="1" smtClean="0"/>
              <a:t>:</a:t>
            </a:r>
            <a:r>
              <a:rPr lang="cs-CZ" sz="2400" dirty="0" err="1" smtClean="0"/>
              <a:t>Simona</a:t>
            </a:r>
            <a:r>
              <a:rPr lang="cs-CZ" sz="2400" dirty="0" smtClean="0"/>
              <a:t> </a:t>
            </a:r>
            <a:r>
              <a:rPr lang="cs-CZ" sz="2400" dirty="0" err="1"/>
              <a:t>Mandysová</a:t>
            </a:r>
            <a:r>
              <a:rPr lang="cs-CZ" sz="2400" dirty="0"/>
              <a:t>, David </a:t>
            </a:r>
            <a:r>
              <a:rPr lang="cs-CZ" sz="2400" dirty="0" err="1"/>
              <a:t>Frodl</a:t>
            </a:r>
            <a:r>
              <a:rPr lang="cs-CZ" sz="2400" dirty="0"/>
              <a:t>, Radka </a:t>
            </a:r>
            <a:r>
              <a:rPr lang="cs-CZ" sz="2400" dirty="0" err="1"/>
              <a:t>Mandysová</a:t>
            </a:r>
            <a:r>
              <a:rPr lang="cs-CZ" sz="2400" dirty="0"/>
              <a:t>, Ivana </a:t>
            </a:r>
            <a:r>
              <a:rPr lang="cs-CZ" sz="2400" dirty="0" err="1"/>
              <a:t>Thýnová</a:t>
            </a:r>
            <a:endParaRPr lang="cs-CZ" sz="2400" dirty="0"/>
          </a:p>
          <a:p>
            <a:r>
              <a:rPr lang="cs-CZ" sz="2400" b="1" dirty="0" err="1"/>
              <a:t>Germany:</a:t>
            </a:r>
            <a:r>
              <a:rPr lang="cs-CZ" sz="2400" dirty="0" err="1"/>
              <a:t>Simona</a:t>
            </a:r>
            <a:r>
              <a:rPr lang="cs-CZ" sz="2400" dirty="0"/>
              <a:t> </a:t>
            </a:r>
            <a:r>
              <a:rPr lang="cs-CZ" sz="2400" dirty="0" err="1"/>
              <a:t>Mandysová</a:t>
            </a:r>
            <a:r>
              <a:rPr lang="cs-CZ" sz="2400" dirty="0"/>
              <a:t>, Blanka Málková</a:t>
            </a:r>
          </a:p>
          <a:p>
            <a:r>
              <a:rPr lang="cs-CZ" sz="2400" b="1" dirty="0" err="1"/>
              <a:t>Maths:</a:t>
            </a:r>
            <a:r>
              <a:rPr lang="cs-CZ" sz="2400" dirty="0" err="1"/>
              <a:t>Dana</a:t>
            </a:r>
            <a:r>
              <a:rPr lang="cs-CZ" sz="2400" dirty="0"/>
              <a:t> </a:t>
            </a:r>
            <a:r>
              <a:rPr lang="cs-CZ" sz="2400" dirty="0" err="1"/>
              <a:t>Smolencevová</a:t>
            </a:r>
            <a:r>
              <a:rPr lang="cs-CZ" sz="2400" dirty="0"/>
              <a:t>, Zdeňka Voříšková</a:t>
            </a:r>
          </a:p>
          <a:p>
            <a:r>
              <a:rPr lang="cs-CZ" sz="2400" b="1" dirty="0" err="1"/>
              <a:t>Biology:</a:t>
            </a:r>
            <a:r>
              <a:rPr lang="cs-CZ" sz="2400" dirty="0" err="1"/>
              <a:t>Silvie</a:t>
            </a:r>
            <a:r>
              <a:rPr lang="cs-CZ" sz="2400" dirty="0"/>
              <a:t> Doudová</a:t>
            </a:r>
          </a:p>
          <a:p>
            <a:r>
              <a:rPr lang="cs-CZ" sz="2400" b="1" dirty="0" err="1"/>
              <a:t>Geography:</a:t>
            </a:r>
            <a:r>
              <a:rPr lang="cs-CZ" sz="2400" dirty="0" err="1"/>
              <a:t>Daniela</a:t>
            </a:r>
            <a:r>
              <a:rPr lang="cs-CZ" sz="2400" dirty="0"/>
              <a:t> </a:t>
            </a:r>
            <a:r>
              <a:rPr lang="cs-CZ" sz="2400" dirty="0" err="1"/>
              <a:t>Teplá,Lenka</a:t>
            </a:r>
            <a:r>
              <a:rPr lang="cs-CZ" sz="2400" dirty="0"/>
              <a:t> </a:t>
            </a:r>
            <a:r>
              <a:rPr lang="cs-CZ" sz="2400" dirty="0" err="1"/>
              <a:t>Therová</a:t>
            </a:r>
            <a:endParaRPr lang="cs-CZ" sz="2400" dirty="0"/>
          </a:p>
          <a:p>
            <a:r>
              <a:rPr lang="cs-CZ" sz="2400" b="1" dirty="0" err="1"/>
              <a:t>Chemistry:</a:t>
            </a:r>
            <a:r>
              <a:rPr lang="cs-CZ" sz="2400" dirty="0" err="1"/>
              <a:t>Lenka</a:t>
            </a:r>
            <a:r>
              <a:rPr lang="cs-CZ" sz="2400" dirty="0"/>
              <a:t> </a:t>
            </a:r>
            <a:r>
              <a:rPr lang="cs-CZ" sz="2400" dirty="0" err="1"/>
              <a:t>Thérová</a:t>
            </a:r>
            <a:endParaRPr lang="cs-CZ" sz="2400" dirty="0"/>
          </a:p>
          <a:p>
            <a:r>
              <a:rPr lang="cs-CZ" sz="2400" b="1" dirty="0" err="1"/>
              <a:t>History:</a:t>
            </a:r>
            <a:r>
              <a:rPr lang="cs-CZ" sz="2400" dirty="0" err="1"/>
              <a:t>David</a:t>
            </a:r>
            <a:r>
              <a:rPr lang="cs-CZ" sz="2400" dirty="0"/>
              <a:t> </a:t>
            </a:r>
            <a:r>
              <a:rPr lang="cs-CZ" sz="2400" dirty="0" err="1"/>
              <a:t>Frodl</a:t>
            </a:r>
            <a:endParaRPr lang="cs-CZ" sz="2400" dirty="0"/>
          </a:p>
          <a:p>
            <a:r>
              <a:rPr lang="cs-CZ" sz="2400" b="1" dirty="0" err="1"/>
              <a:t>Phycis:</a:t>
            </a:r>
            <a:r>
              <a:rPr lang="cs-CZ" sz="2400" dirty="0" err="1"/>
              <a:t>Radka</a:t>
            </a:r>
            <a:r>
              <a:rPr lang="cs-CZ" sz="2400" dirty="0"/>
              <a:t> </a:t>
            </a:r>
            <a:r>
              <a:rPr lang="cs-CZ" sz="2400" dirty="0" err="1"/>
              <a:t>Mandysová,Dana</a:t>
            </a:r>
            <a:r>
              <a:rPr lang="cs-CZ" sz="2400" dirty="0"/>
              <a:t> </a:t>
            </a:r>
            <a:r>
              <a:rPr lang="cs-CZ" sz="2400" dirty="0" err="1"/>
              <a:t>Smolencevová</a:t>
            </a:r>
            <a:endParaRPr lang="cs-CZ" sz="2400" dirty="0"/>
          </a:p>
          <a:p>
            <a:endParaRPr lang="cs-CZ" sz="2000" b="1" dirty="0"/>
          </a:p>
          <a:p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42731274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3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246925" y="-479"/>
            <a:ext cx="9468701" cy="6858478"/>
          </a:xfrm>
          <a:custGeom>
            <a:avLst/>
            <a:gdLst>
              <a:gd name="connsiteX0" fmla="*/ 0 w 8078051"/>
              <a:gd name="connsiteY0" fmla="*/ 0 h 5829300"/>
              <a:gd name="connsiteX1" fmla="*/ 4453793 w 8078051"/>
              <a:gd name="connsiteY1" fmla="*/ 0 h 5829300"/>
              <a:gd name="connsiteX2" fmla="*/ 5363426 w 8078051"/>
              <a:gd name="connsiteY2" fmla="*/ 0 h 5829300"/>
              <a:gd name="connsiteX3" fmla="*/ 5368184 w 8078051"/>
              <a:gd name="connsiteY3" fmla="*/ 0 h 5829300"/>
              <a:gd name="connsiteX4" fmla="*/ 8078051 w 8078051"/>
              <a:gd name="connsiteY4" fmla="*/ 5829300 h 5829300"/>
              <a:gd name="connsiteX5" fmla="*/ 1743926 w 8078051"/>
              <a:gd name="connsiteY5" fmla="*/ 5829300 h 5829300"/>
              <a:gd name="connsiteX6" fmla="*/ 1744148 w 8078051"/>
              <a:gd name="connsiteY6" fmla="*/ 5828822 h 5829300"/>
              <a:gd name="connsiteX7" fmla="*/ 0 w 8078051"/>
              <a:gd name="connsiteY7" fmla="*/ 5828822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1" h="5829300">
                <a:moveTo>
                  <a:pt x="0" y="0"/>
                </a:moveTo>
                <a:lnTo>
                  <a:pt x="4453793" y="0"/>
                </a:lnTo>
                <a:lnTo>
                  <a:pt x="5363426" y="0"/>
                </a:lnTo>
                <a:lnTo>
                  <a:pt x="5368184" y="0"/>
                </a:lnTo>
                <a:lnTo>
                  <a:pt x="8078051" y="5829300"/>
                </a:lnTo>
                <a:lnTo>
                  <a:pt x="1743926" y="5829300"/>
                </a:lnTo>
                <a:lnTo>
                  <a:pt x="1744148" y="5828822"/>
                </a:lnTo>
                <a:lnTo>
                  <a:pt x="0" y="5828822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1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-1" y="-479"/>
            <a:ext cx="9324977" cy="6858479"/>
          </a:xfrm>
          <a:custGeom>
            <a:avLst/>
            <a:gdLst>
              <a:gd name="connsiteX0" fmla="*/ 1246925 w 9324977"/>
              <a:gd name="connsiteY0" fmla="*/ 0 h 6858479"/>
              <a:gd name="connsiteX1" fmla="*/ 5076797 w 9324977"/>
              <a:gd name="connsiteY1" fmla="*/ 0 h 6858479"/>
              <a:gd name="connsiteX2" fmla="*/ 6143025 w 9324977"/>
              <a:gd name="connsiteY2" fmla="*/ 0 h 6858479"/>
              <a:gd name="connsiteX3" fmla="*/ 6148602 w 9324977"/>
              <a:gd name="connsiteY3" fmla="*/ 0 h 6858479"/>
              <a:gd name="connsiteX4" fmla="*/ 9324977 w 9324977"/>
              <a:gd name="connsiteY4" fmla="*/ 6858478 h 6858479"/>
              <a:gd name="connsiteX5" fmla="*/ 3359025 w 9324977"/>
              <a:gd name="connsiteY5" fmla="*/ 6858478 h 6858479"/>
              <a:gd name="connsiteX6" fmla="*/ 3359025 w 9324977"/>
              <a:gd name="connsiteY6" fmla="*/ 6858479 h 6858479"/>
              <a:gd name="connsiteX7" fmla="*/ 0 w 9324977"/>
              <a:gd name="connsiteY7" fmla="*/ 6858479 h 6858479"/>
              <a:gd name="connsiteX8" fmla="*/ 0 w 9324977"/>
              <a:gd name="connsiteY8" fmla="*/ 479 h 6858479"/>
              <a:gd name="connsiteX9" fmla="*/ 1246925 w 9324977"/>
              <a:gd name="connsiteY9" fmla="*/ 479 h 6858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24977" h="6858479">
                <a:moveTo>
                  <a:pt x="1246925" y="0"/>
                </a:moveTo>
                <a:lnTo>
                  <a:pt x="5076797" y="0"/>
                </a:lnTo>
                <a:lnTo>
                  <a:pt x="6143025" y="0"/>
                </a:lnTo>
                <a:lnTo>
                  <a:pt x="6148602" y="0"/>
                </a:lnTo>
                <a:lnTo>
                  <a:pt x="9324977" y="6858478"/>
                </a:lnTo>
                <a:lnTo>
                  <a:pt x="3359025" y="6858478"/>
                </a:lnTo>
                <a:lnTo>
                  <a:pt x="3359025" y="6858479"/>
                </a:lnTo>
                <a:lnTo>
                  <a:pt x="0" y="6858479"/>
                </a:lnTo>
                <a:lnTo>
                  <a:pt x="0" y="479"/>
                </a:lnTo>
                <a:lnTo>
                  <a:pt x="1246925" y="479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064707" y="0"/>
            <a:ext cx="6405753" cy="2651200"/>
          </a:xfrm>
        </p:spPr>
        <p:txBody>
          <a:bodyPr anchor="t">
            <a:normAutofit/>
          </a:bodyPr>
          <a:lstStyle/>
          <a:p>
            <a:pPr algn="l"/>
            <a:r>
              <a:rPr lang="cs-CZ" sz="6600" b="1" dirty="0" err="1"/>
              <a:t>Our</a:t>
            </a:r>
            <a:r>
              <a:rPr lang="cs-CZ" sz="6600" b="1" dirty="0"/>
              <a:t> </a:t>
            </a:r>
            <a:r>
              <a:rPr lang="cs-CZ" sz="6600" b="1" dirty="0" err="1"/>
              <a:t>activites</a:t>
            </a:r>
            <a:endParaRPr lang="cs-CZ" sz="6600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14226" y="4214191"/>
            <a:ext cx="6168043" cy="2643808"/>
          </a:xfrm>
        </p:spPr>
        <p:txBody>
          <a:bodyPr anchor="b">
            <a:noAutofit/>
          </a:bodyPr>
          <a:lstStyle/>
          <a:p>
            <a:pPr algn="l"/>
            <a:r>
              <a:rPr lang="cs-CZ" sz="3600" dirty="0" err="1"/>
              <a:t>We</a:t>
            </a:r>
            <a:r>
              <a:rPr lang="cs-CZ" sz="3600" dirty="0"/>
              <a:t> </a:t>
            </a:r>
            <a:r>
              <a:rPr lang="cs-CZ" sz="3600" dirty="0" err="1"/>
              <a:t>have</a:t>
            </a:r>
            <a:r>
              <a:rPr lang="cs-CZ" sz="3600" dirty="0"/>
              <a:t> very </a:t>
            </a:r>
            <a:r>
              <a:rPr lang="cs-CZ" sz="3600" dirty="0" err="1"/>
              <a:t>activites</a:t>
            </a:r>
            <a:r>
              <a:rPr lang="cs-CZ" sz="3600" dirty="0"/>
              <a:t> </a:t>
            </a:r>
            <a:r>
              <a:rPr lang="cs-CZ" sz="3600" dirty="0" err="1" smtClean="0"/>
              <a:t>at</a:t>
            </a:r>
            <a:r>
              <a:rPr lang="cs-CZ" sz="3600" dirty="0" smtClean="0"/>
              <a:t> </a:t>
            </a:r>
            <a:r>
              <a:rPr lang="cs-CZ" sz="3600" dirty="0" err="1" smtClean="0"/>
              <a:t>the</a:t>
            </a:r>
            <a:r>
              <a:rPr lang="cs-CZ" sz="3600" dirty="0" smtClean="0"/>
              <a:t> </a:t>
            </a:r>
            <a:r>
              <a:rPr lang="cs-CZ" sz="3600" dirty="0" err="1" smtClean="0"/>
              <a:t>school</a:t>
            </a:r>
            <a:r>
              <a:rPr lang="cs-CZ" sz="3600" dirty="0"/>
              <a:t>, </a:t>
            </a:r>
            <a:r>
              <a:rPr lang="cs-CZ" sz="3600" dirty="0" err="1"/>
              <a:t>for</a:t>
            </a:r>
            <a:r>
              <a:rPr lang="cs-CZ" sz="3600" dirty="0"/>
              <a:t> </a:t>
            </a:r>
            <a:r>
              <a:rPr lang="cs-CZ" sz="3600" dirty="0" err="1"/>
              <a:t>example</a:t>
            </a:r>
            <a:r>
              <a:rPr lang="cs-CZ" sz="3600" dirty="0"/>
              <a:t>.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cs-CZ" sz="3600" dirty="0" err="1"/>
              <a:t>Olympic</a:t>
            </a:r>
            <a:endParaRPr lang="cs-CZ" sz="3600" dirty="0"/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cs-CZ" sz="3600" dirty="0" err="1"/>
              <a:t>project</a:t>
            </a:r>
            <a:r>
              <a:rPr lang="cs-CZ" sz="3600" dirty="0"/>
              <a:t> </a:t>
            </a:r>
            <a:r>
              <a:rPr lang="cs-CZ" sz="3600" dirty="0" err="1"/>
              <a:t>days</a:t>
            </a:r>
            <a:endParaRPr lang="cs-CZ" sz="3600" dirty="0"/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cs-CZ" sz="3600" dirty="0"/>
              <a:t>ski </a:t>
            </a:r>
            <a:r>
              <a:rPr lang="cs-CZ" sz="3600" dirty="0" err="1"/>
              <a:t>course</a:t>
            </a:r>
            <a:endParaRPr lang="cs-CZ" sz="3600" dirty="0"/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cs-CZ" sz="3600" dirty="0"/>
              <a:t>bike </a:t>
            </a:r>
            <a:r>
              <a:rPr lang="cs-CZ" sz="3600" dirty="0" err="1"/>
              <a:t>course</a:t>
            </a:r>
            <a:endParaRPr lang="cs-CZ" sz="3600" dirty="0"/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cs-CZ" sz="3600" dirty="0" err="1"/>
              <a:t>Amavet</a:t>
            </a:r>
            <a:r>
              <a:rPr lang="cs-CZ" sz="3600" dirty="0"/>
              <a:t> </a:t>
            </a:r>
            <a:r>
              <a:rPr lang="cs-CZ" sz="3600" dirty="0" err="1"/>
              <a:t>project</a:t>
            </a:r>
            <a:endParaRPr lang="cs-CZ" sz="3600" dirty="0"/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cs-CZ" sz="3600" dirty="0" err="1" smtClean="0"/>
              <a:t>Akademy</a:t>
            </a:r>
            <a:endParaRPr lang="cs-CZ" sz="3600" dirty="0"/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cs-CZ" sz="3600" dirty="0" err="1" smtClean="0"/>
              <a:t>Trip</a:t>
            </a:r>
            <a:r>
              <a:rPr lang="cs-CZ" sz="3600" dirty="0" smtClean="0"/>
              <a:t> to </a:t>
            </a:r>
            <a:r>
              <a:rPr lang="cs-CZ" sz="3600" dirty="0" err="1" smtClean="0"/>
              <a:t>British</a:t>
            </a:r>
            <a:endParaRPr lang="cs-CZ" sz="3600" dirty="0" smtClean="0"/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cs-CZ" sz="3600" dirty="0" err="1" smtClean="0"/>
              <a:t>Now</a:t>
            </a:r>
            <a:r>
              <a:rPr lang="cs-CZ" sz="3600" dirty="0" smtClean="0"/>
              <a:t> </a:t>
            </a:r>
            <a:r>
              <a:rPr lang="cs-CZ" sz="3600" dirty="0"/>
              <a:t>Erasmus+</a:t>
            </a:r>
          </a:p>
        </p:txBody>
      </p:sp>
      <p:pic>
        <p:nvPicPr>
          <p:cNvPr id="1026" name="Picture 2" descr="ZŠ Komenského Holi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9791" y="4744189"/>
            <a:ext cx="5199580" cy="1232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8121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66093" y="2269299"/>
            <a:ext cx="3293012" cy="1072320"/>
          </a:xfrm>
        </p:spPr>
        <p:txBody>
          <a:bodyPr/>
          <a:lstStyle/>
          <a:p>
            <a:endParaRPr lang="cs-CZ"/>
          </a:p>
        </p:txBody>
      </p:sp>
      <p:pic>
        <p:nvPicPr>
          <p:cNvPr id="2050" name="Picture 2" descr="Zimní kurz 20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64" y="257826"/>
            <a:ext cx="4215343" cy="316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holice.cz/zskom/cache/0/a0d2a0f62c045e44b1e89a29936edb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826" y="3795432"/>
            <a:ext cx="4090081" cy="270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scontent-vie1-1.xx.fbcdn.net/v/t1.0-9/12439298_921171191313465_6639655185423893921_n.jpg?oh=b8fce8dfd99fcac736498d8b8073e4ab&amp;oe=587092E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5712" y="3795432"/>
            <a:ext cx="3702982" cy="270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scontent-vie1-1.xx.fbcdn.net/v/t1.0-9/11350573_789001544530431_3104612665219270208_n.jpg?oh=41be8bedb60502944a06f84539e72214&amp;oe=58A2CC5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4426" y="253052"/>
            <a:ext cx="3693403" cy="3166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Zimní kurz 20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331" y="257826"/>
            <a:ext cx="3765363" cy="3172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kademie 201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4426" y="3795432"/>
            <a:ext cx="3693403" cy="270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09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190</Words>
  <Application>Microsoft Office PowerPoint</Application>
  <PresentationFormat>Vlastní</PresentationFormat>
  <Paragraphs>53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Office</vt:lpstr>
      <vt:lpstr>ERASMUS </vt:lpstr>
      <vt:lpstr>Our country – Czech Republic</vt:lpstr>
      <vt:lpstr>j</vt:lpstr>
      <vt:lpstr>Our town</vt:lpstr>
      <vt:lpstr>J</vt:lpstr>
      <vt:lpstr>                                   My school </vt:lpstr>
      <vt:lpstr>Our teachers</vt:lpstr>
      <vt:lpstr>Our activites</vt:lpstr>
      <vt:lpstr>Prezentace aplikace PowerPoint</vt:lpstr>
      <vt:lpstr>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Tomáš Jílek</dc:creator>
  <cp:lastModifiedBy>Broučková Valerie</cp:lastModifiedBy>
  <cp:revision>31</cp:revision>
  <dcterms:created xsi:type="dcterms:W3CDTF">2016-10-12T12:19:56Z</dcterms:created>
  <dcterms:modified xsi:type="dcterms:W3CDTF">2016-11-25T06:53:10Z</dcterms:modified>
</cp:coreProperties>
</file>