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DBFA06-9C48-4193-BA50-2C3A5C17187E}" type="datetimeFigureOut">
              <a:rPr lang="cs-CZ"/>
              <a:t>10.11.2016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C581CB-0EFE-4748-8E47-CEBEBE98FAA8}" type="slidenum">
              <a:rPr lang="cs-CZ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065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581CB-0EFE-4748-8E47-CEBEBE98FAA8}" type="slidenum">
              <a:rPr lang="cs-CZ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62237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581CB-0EFE-4748-8E47-CEBEBE98FAA8}" type="slidenum">
              <a:rPr lang="cs-CZ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13092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581CB-0EFE-4748-8E47-CEBEBE98FAA8}" type="slidenum">
              <a:rPr lang="cs-CZ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5795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581CB-0EFE-4748-8E47-CEBEBE98FAA8}" type="slidenum">
              <a:rPr lang="cs-CZ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9812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581CB-0EFE-4748-8E47-CEBEBE98FAA8}" type="slidenum">
              <a:rPr lang="cs-CZ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143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581CB-0EFE-4748-8E47-CEBEBE98FAA8}" type="slidenum">
              <a:rPr lang="cs-CZ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8041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581CB-0EFE-4748-8E47-CEBEBE98FAA8}" type="slidenum">
              <a:rPr lang="cs-CZ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8027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581CB-0EFE-4748-8E47-CEBEBE98FAA8}" type="slidenum">
              <a:rPr lang="cs-CZ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4504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581CB-0EFE-4748-8E47-CEBEBE98FAA8}" type="slidenum">
              <a:rPr lang="cs-CZ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5230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581CB-0EFE-4748-8E47-CEBEBE98FAA8}" type="slidenum">
              <a:rPr lang="cs-CZ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6101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581CB-0EFE-4748-8E47-CEBEBE98FAA8}" type="slidenum">
              <a:rPr lang="cs-CZ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9696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3720-59DB-4675-860A-8CC6CFD2028B}" type="datetimeFigureOut">
              <a:rPr lang="cs-CZ" smtClean="0"/>
              <a:t>10.11.2016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AD06-03F4-4BB8-9CD0-282BF4076E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5847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3720-59DB-4675-860A-8CC6CFD2028B}" type="datetimeFigureOut">
              <a:rPr lang="cs-CZ" smtClean="0"/>
              <a:t>10.11.2016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AD06-03F4-4BB8-9CD0-282BF4076E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55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3720-59DB-4675-860A-8CC6CFD2028B}" type="datetimeFigureOut">
              <a:rPr lang="cs-CZ" smtClean="0"/>
              <a:t>10.11.2016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AD06-03F4-4BB8-9CD0-282BF4076E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0488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3720-59DB-4675-860A-8CC6CFD2028B}" type="datetimeFigureOut">
              <a:rPr lang="cs-CZ" smtClean="0"/>
              <a:t>10.11.2016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AD06-03F4-4BB8-9CD0-282BF4076E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1422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3720-59DB-4675-860A-8CC6CFD2028B}" type="datetimeFigureOut">
              <a:rPr lang="cs-CZ" smtClean="0"/>
              <a:t>10.11.2016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AD06-03F4-4BB8-9CD0-282BF4076E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8523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3720-59DB-4675-860A-8CC6CFD2028B}" type="datetimeFigureOut">
              <a:rPr lang="cs-CZ" smtClean="0"/>
              <a:t>10.11.2016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AD06-03F4-4BB8-9CD0-282BF4076E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4236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3720-59DB-4675-860A-8CC6CFD2028B}" type="datetimeFigureOut">
              <a:rPr lang="cs-CZ" smtClean="0"/>
              <a:t>10.11.2016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AD06-03F4-4BB8-9CD0-282BF4076E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8308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3720-59DB-4675-860A-8CC6CFD2028B}" type="datetimeFigureOut">
              <a:rPr lang="cs-CZ" smtClean="0"/>
              <a:t>10.11.2016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AD06-03F4-4BB8-9CD0-282BF4076E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220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3720-59DB-4675-860A-8CC6CFD2028B}" type="datetimeFigureOut">
              <a:rPr lang="cs-CZ" smtClean="0"/>
              <a:t>10.11.2016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AD06-03F4-4BB8-9CD0-282BF4076E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9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3720-59DB-4675-860A-8CC6CFD2028B}" type="datetimeFigureOut">
              <a:rPr lang="cs-CZ" smtClean="0"/>
              <a:t>10.11.2016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AD06-03F4-4BB8-9CD0-282BF4076E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86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43720-59DB-4675-860A-8CC6CFD2028B}" type="datetimeFigureOut">
              <a:rPr lang="cs-CZ" smtClean="0"/>
              <a:t>10.11.2016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3AD06-03F4-4BB8-9CD0-282BF4076E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8234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43720-59DB-4675-860A-8CC6CFD2028B}" type="datetimeFigureOut">
              <a:rPr lang="cs-CZ" smtClean="0"/>
              <a:t>10.11.2016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3AD06-03F4-4BB8-9CD0-282BF4076E9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121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14400" y="865414"/>
            <a:ext cx="10363200" cy="2735037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bg1">
                    <a:lumMod val="65000"/>
                  </a:schemeClr>
                </a:solidFill>
                <a:latin typeface="Century Gothic"/>
              </a:rPr>
              <a:t>LET‘S HELP</a:t>
            </a:r>
            <a:r>
              <a:rPr lang="cs-CZ" dirty="0" smtClean="0">
                <a:latin typeface="Century Gothic"/>
              </a:rPr>
              <a:t/>
            </a:r>
            <a:br>
              <a:rPr lang="cs-CZ" dirty="0" smtClean="0">
                <a:latin typeface="Century Gothic"/>
              </a:rPr>
            </a:br>
            <a:r>
              <a:rPr lang="cs-CZ" sz="7200" dirty="0" smtClean="0">
                <a:latin typeface="Century Gothic"/>
              </a:rPr>
              <a:t>ERASMUS + </a:t>
            </a:r>
            <a:endParaRPr lang="cs-CZ" sz="7200" dirty="0">
              <a:latin typeface="Century Gothic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cs-CZ" dirty="0"/>
          </a:p>
          <a:p>
            <a:r>
              <a:rPr lang="cs-CZ" dirty="0" err="1" smtClean="0"/>
              <a:t>Sicily</a:t>
            </a:r>
            <a:r>
              <a:rPr lang="cs-CZ" dirty="0" smtClean="0"/>
              <a:t>         </a:t>
            </a:r>
            <a:r>
              <a:rPr lang="cs-CZ" dirty="0" err="1" smtClean="0"/>
              <a:t>Lithunia</a:t>
            </a:r>
            <a:r>
              <a:rPr lang="cs-CZ" dirty="0" smtClean="0"/>
              <a:t>         Czech </a:t>
            </a:r>
            <a:r>
              <a:rPr lang="cs-CZ" dirty="0" err="1" smtClean="0"/>
              <a:t>Reuplic</a:t>
            </a:r>
            <a:r>
              <a:rPr lang="cs-CZ" dirty="0" smtClean="0"/>
              <a:t>         </a:t>
            </a:r>
            <a:r>
              <a:rPr lang="cs-CZ" dirty="0" err="1" smtClean="0"/>
              <a:t>Poland</a:t>
            </a:r>
            <a:endParaRPr lang="cs-CZ" dirty="0"/>
          </a:p>
          <a:p>
            <a:endParaRPr lang="cs-CZ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378" y="5619296"/>
            <a:ext cx="3352800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650187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025" y="590550"/>
            <a:ext cx="9404723" cy="1400530"/>
          </a:xfrm>
        </p:spPr>
        <p:txBody>
          <a:bodyPr/>
          <a:lstStyle/>
          <a:p>
            <a:r>
              <a:rPr lang="cs-CZ" dirty="0"/>
              <a:t>ABOUT MY SCHOOL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 sz="2400" dirty="0">
                <a:latin typeface="Century Gothic"/>
              </a:rPr>
              <a:t>ZŠ  KOMENSKÉHO </a:t>
            </a:r>
            <a:r>
              <a:rPr lang="cs-CZ" sz="2400" dirty="0" err="1">
                <a:latin typeface="Century Gothic"/>
              </a:rPr>
              <a:t>is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primary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school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which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smtClean="0">
                <a:latin typeface="Century Gothic"/>
              </a:rPr>
              <a:t>has </a:t>
            </a:r>
            <a:r>
              <a:rPr lang="cs-CZ" sz="2400" dirty="0" err="1" smtClean="0">
                <a:latin typeface="Century Gothic"/>
              </a:rPr>
              <a:t>three</a:t>
            </a:r>
            <a:r>
              <a:rPr lang="cs-CZ" sz="2400" dirty="0" smtClean="0">
                <a:latin typeface="Century Gothic"/>
              </a:rPr>
              <a:t> </a:t>
            </a:r>
            <a:r>
              <a:rPr lang="cs-CZ" sz="2400" dirty="0" err="1" smtClean="0">
                <a:latin typeface="Century Gothic"/>
              </a:rPr>
              <a:t>buildings</a:t>
            </a:r>
            <a:r>
              <a:rPr lang="cs-CZ" sz="2400" dirty="0" smtClean="0">
                <a:latin typeface="Century Gothic"/>
              </a:rPr>
              <a:t>. </a:t>
            </a:r>
            <a:r>
              <a:rPr lang="cs-CZ" sz="2400" dirty="0" err="1" smtClean="0"/>
              <a:t>There</a:t>
            </a:r>
            <a:r>
              <a:rPr lang="cs-CZ" sz="2400" dirty="0" smtClean="0"/>
              <a:t> </a:t>
            </a:r>
            <a:r>
              <a:rPr lang="cs-CZ" sz="2400" dirty="0" smtClean="0">
                <a:latin typeface="Century Gothic"/>
              </a:rPr>
              <a:t>are </a:t>
            </a:r>
            <a:r>
              <a:rPr lang="cs-CZ" sz="2400" dirty="0" err="1">
                <a:latin typeface="Century Gothic"/>
              </a:rPr>
              <a:t>pupils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from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first</a:t>
            </a:r>
            <a:r>
              <a:rPr lang="cs-CZ" sz="2400" dirty="0">
                <a:latin typeface="Century Gothic"/>
              </a:rPr>
              <a:t> to </a:t>
            </a:r>
            <a:r>
              <a:rPr lang="cs-CZ" sz="2400" dirty="0" err="1">
                <a:latin typeface="Century Gothic"/>
              </a:rPr>
              <a:t>fifth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 smtClean="0">
                <a:latin typeface="Century Gothic"/>
              </a:rPr>
              <a:t>class</a:t>
            </a:r>
            <a:r>
              <a:rPr lang="cs-CZ" sz="2400" dirty="0" smtClean="0">
                <a:latin typeface="Century Gothic"/>
              </a:rPr>
              <a:t> in </a:t>
            </a:r>
            <a:r>
              <a:rPr lang="cs-CZ" sz="2400" dirty="0" err="1" smtClean="0">
                <a:latin typeface="Century Gothic"/>
              </a:rPr>
              <a:t>the</a:t>
            </a:r>
            <a:r>
              <a:rPr lang="cs-CZ" sz="2400" dirty="0" smtClean="0">
                <a:latin typeface="Century Gothic"/>
              </a:rPr>
              <a:t> </a:t>
            </a:r>
            <a:r>
              <a:rPr lang="cs-CZ" sz="2400" dirty="0" err="1" smtClean="0">
                <a:latin typeface="Century Gothic"/>
              </a:rPr>
              <a:t>first</a:t>
            </a:r>
            <a:r>
              <a:rPr lang="cs-CZ" sz="2400" dirty="0" smtClean="0">
                <a:latin typeface="Century Gothic"/>
              </a:rPr>
              <a:t> grade </a:t>
            </a:r>
            <a:r>
              <a:rPr lang="cs-CZ" sz="2400" dirty="0" err="1" smtClean="0">
                <a:latin typeface="Century Gothic"/>
              </a:rPr>
              <a:t>building</a:t>
            </a:r>
            <a:r>
              <a:rPr lang="cs-CZ" sz="2400" dirty="0" smtClean="0">
                <a:latin typeface="Century Gothic"/>
              </a:rPr>
              <a:t>. </a:t>
            </a:r>
            <a:r>
              <a:rPr lang="cs-CZ" sz="2400" dirty="0" err="1" smtClean="0">
                <a:latin typeface="Century Gothic"/>
              </a:rPr>
              <a:t>There</a:t>
            </a:r>
            <a:r>
              <a:rPr lang="cs-CZ" sz="2400" dirty="0" smtClean="0">
                <a:latin typeface="Century Gothic"/>
              </a:rPr>
              <a:t> are </a:t>
            </a:r>
            <a:r>
              <a:rPr lang="cs-CZ" sz="2400" dirty="0" err="1">
                <a:latin typeface="Century Gothic"/>
              </a:rPr>
              <a:t>pupils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from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sixth</a:t>
            </a:r>
            <a:r>
              <a:rPr lang="cs-CZ" sz="2400" dirty="0">
                <a:latin typeface="Century Gothic"/>
              </a:rPr>
              <a:t> to </a:t>
            </a:r>
            <a:r>
              <a:rPr lang="cs-CZ" sz="2400" dirty="0" err="1">
                <a:latin typeface="Century Gothic"/>
              </a:rPr>
              <a:t>ninth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class</a:t>
            </a:r>
            <a:r>
              <a:rPr lang="cs-CZ" dirty="0">
                <a:latin typeface="Century Gothic"/>
              </a:rPr>
              <a:t> </a:t>
            </a:r>
            <a:r>
              <a:rPr lang="cs-CZ" dirty="0" smtClean="0">
                <a:latin typeface="Century Gothic"/>
              </a:rPr>
              <a:t>in </a:t>
            </a:r>
            <a:r>
              <a:rPr lang="cs-CZ" dirty="0" err="1" smtClean="0">
                <a:latin typeface="Century Gothic"/>
              </a:rPr>
              <a:t>the</a:t>
            </a:r>
            <a:r>
              <a:rPr lang="cs-CZ" dirty="0" smtClean="0">
                <a:latin typeface="Century Gothic"/>
              </a:rPr>
              <a:t> second grade </a:t>
            </a:r>
            <a:r>
              <a:rPr lang="cs-CZ" dirty="0" err="1" smtClean="0">
                <a:latin typeface="Century Gothic"/>
              </a:rPr>
              <a:t>building</a:t>
            </a:r>
            <a:r>
              <a:rPr lang="cs-CZ" dirty="0" smtClean="0">
                <a:latin typeface="Century Gothic"/>
              </a:rPr>
              <a:t>.</a:t>
            </a:r>
            <a:endParaRPr lang="cs-CZ" dirty="0">
              <a:latin typeface="Century Gothic"/>
            </a:endParaRPr>
          </a:p>
          <a:p>
            <a:r>
              <a:rPr lang="cs-CZ" sz="2400" dirty="0" err="1">
                <a:latin typeface="Century Gothic"/>
              </a:rPr>
              <a:t>Our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school</a:t>
            </a:r>
            <a:r>
              <a:rPr lang="cs-CZ" sz="2400" dirty="0">
                <a:latin typeface="Century Gothic"/>
              </a:rPr>
              <a:t> has </a:t>
            </a:r>
            <a:r>
              <a:rPr lang="cs-CZ" sz="2400" dirty="0" err="1" smtClean="0">
                <a:latin typeface="Century Gothic"/>
              </a:rPr>
              <a:t>afterschool</a:t>
            </a:r>
            <a:r>
              <a:rPr lang="cs-CZ" sz="2400" dirty="0" smtClean="0">
                <a:latin typeface="Century Gothic"/>
              </a:rPr>
              <a:t> club.</a:t>
            </a:r>
          </a:p>
        </p:txBody>
      </p:sp>
    </p:spTree>
    <p:extLst>
      <p:ext uri="{BB962C8B-B14F-4D97-AF65-F5344CB8AC3E}">
        <p14:creationId xmlns:p14="http://schemas.microsoft.com/office/powerpoint/2010/main" val="143461831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OUR PROJECTS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 sz="2400" dirty="0" smtClean="0"/>
              <a:t>ERASMUS+</a:t>
            </a:r>
          </a:p>
          <a:p>
            <a:r>
              <a:rPr lang="cs-CZ" sz="2400" dirty="0" smtClean="0"/>
              <a:t>AMAVET</a:t>
            </a:r>
            <a:endParaRPr lang="cs-CZ" sz="2400" dirty="0"/>
          </a:p>
          <a:p>
            <a:r>
              <a:rPr lang="cs-CZ" sz="2400" dirty="0"/>
              <a:t>FRUIT AND VEGETABLE AT SCHOOL</a:t>
            </a:r>
          </a:p>
          <a:p>
            <a:r>
              <a:rPr lang="cs-CZ" sz="2400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327674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solidFill>
                  <a:srgbClr val="EBEBEB"/>
                </a:solidFill>
              </a:rPr>
              <a:t>MY COUNTRY</a:t>
            </a: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rgbClr val="EBEBEB"/>
                </a:solidFill>
                <a:latin typeface="Century Gothic"/>
              </a:rPr>
              <a:t>CZECH REPUBLIC</a:t>
            </a: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endParaRPr lang="cs-CZ">
              <a:solidFill>
                <a:schemeClr val="tx1"/>
              </a:solidFill>
            </a:endParaRPr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67250" y="3053556"/>
            <a:ext cx="2857500" cy="1619250"/>
          </a:xfrm>
        </p:spPr>
      </p:pic>
    </p:spTree>
    <p:extLst>
      <p:ext uri="{BB962C8B-B14F-4D97-AF65-F5344CB8AC3E}">
        <p14:creationId xmlns:p14="http://schemas.microsoft.com/office/powerpoint/2010/main" val="420478903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ABOUT CZECH REPUBLIC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s-CZ" sz="2400" dirty="0"/>
              <a:t>CAPITAL : Prague</a:t>
            </a:r>
          </a:p>
          <a:p>
            <a:pPr marL="0" indent="0">
              <a:buNone/>
            </a:pPr>
            <a:r>
              <a:rPr lang="cs-CZ" sz="2400" dirty="0"/>
              <a:t>POPULATION : 10 553 843</a:t>
            </a:r>
          </a:p>
          <a:p>
            <a:pPr marL="0" indent="0">
              <a:buNone/>
            </a:pPr>
            <a:r>
              <a:rPr lang="cs-CZ" sz="2400" dirty="0"/>
              <a:t>AREA : 78 866 </a:t>
            </a:r>
            <a:r>
              <a:rPr lang="cs-CZ" sz="2400" dirty="0">
                <a:solidFill>
                  <a:srgbClr val="FFFFFF"/>
                </a:solidFill>
                <a:latin typeface="Arial"/>
              </a:rPr>
              <a:t>km²</a:t>
            </a:r>
          </a:p>
          <a:p>
            <a:pPr marL="0" indent="0">
              <a:buNone/>
            </a:pPr>
            <a:r>
              <a:rPr lang="cs-CZ" sz="2400" dirty="0">
                <a:latin typeface="Arial"/>
              </a:rPr>
              <a:t>LANGUAGE : Czech</a:t>
            </a:r>
          </a:p>
          <a:p>
            <a:pPr marL="0" indent="0">
              <a:buNone/>
            </a:pPr>
            <a:r>
              <a:rPr lang="cs-CZ" sz="2400" dirty="0">
                <a:latin typeface="Arial"/>
              </a:rPr>
              <a:t>STATE SYSTEM : </a:t>
            </a:r>
            <a:r>
              <a:rPr lang="cs-CZ" sz="2400" dirty="0" err="1">
                <a:latin typeface="Arial"/>
              </a:rPr>
              <a:t>parliamentary</a:t>
            </a:r>
            <a:r>
              <a:rPr lang="cs-CZ" sz="2400" dirty="0">
                <a:latin typeface="Arial"/>
              </a:rPr>
              <a:t> </a:t>
            </a:r>
            <a:r>
              <a:rPr lang="cs-CZ" sz="2400" dirty="0" err="1">
                <a:latin typeface="Arial"/>
              </a:rPr>
              <a:t>republic</a:t>
            </a:r>
          </a:p>
          <a:p>
            <a:pPr marL="0" indent="0">
              <a:buNone/>
            </a:pPr>
            <a:r>
              <a:rPr lang="cs-CZ" sz="2400" dirty="0">
                <a:latin typeface="Arial"/>
              </a:rPr>
              <a:t>CURRENCY : Czech </a:t>
            </a:r>
            <a:r>
              <a:rPr lang="cs-CZ" sz="2400" dirty="0" err="1">
                <a:latin typeface="Arial"/>
              </a:rPr>
              <a:t>crown</a:t>
            </a:r>
          </a:p>
          <a:p>
            <a:pPr marL="0" indent="0">
              <a:buNone/>
            </a:pPr>
            <a:r>
              <a:rPr lang="cs-CZ" sz="2400" dirty="0">
                <a:latin typeface="Arial"/>
              </a:rPr>
              <a:t>PRESIDENT : Miloš Zeman</a:t>
            </a:r>
          </a:p>
        </p:txBody>
      </p:sp>
    </p:spTree>
    <p:extLst>
      <p:ext uri="{BB962C8B-B14F-4D97-AF65-F5344CB8AC3E}">
        <p14:creationId xmlns:p14="http://schemas.microsoft.com/office/powerpoint/2010/main" val="27568639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DESCRIPTION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 sz="2400" dirty="0" err="1"/>
              <a:t>The</a:t>
            </a:r>
            <a:r>
              <a:rPr lang="cs-CZ" sz="2400" dirty="0"/>
              <a:t> Czech Republic </a:t>
            </a:r>
            <a:r>
              <a:rPr lang="cs-CZ" sz="2400" dirty="0" err="1"/>
              <a:t>is</a:t>
            </a:r>
            <a:r>
              <a:rPr lang="cs-CZ" sz="2400" dirty="0"/>
              <a:t> </a:t>
            </a:r>
            <a:r>
              <a:rPr lang="cs-CZ" sz="2400" dirty="0" err="1"/>
              <a:t>located</a:t>
            </a:r>
            <a:r>
              <a:rPr lang="cs-CZ" sz="2400" dirty="0"/>
              <a:t> in </a:t>
            </a:r>
            <a:r>
              <a:rPr lang="cs-CZ" sz="2400" dirty="0" err="1"/>
              <a:t>Central</a:t>
            </a:r>
            <a:r>
              <a:rPr lang="cs-CZ" sz="2400" dirty="0"/>
              <a:t> </a:t>
            </a:r>
            <a:r>
              <a:rPr lang="cs-CZ" sz="2400" dirty="0" err="1"/>
              <a:t>Europe</a:t>
            </a:r>
            <a:r>
              <a:rPr lang="cs-CZ" sz="2400" dirty="0"/>
              <a:t> and </a:t>
            </a:r>
            <a:r>
              <a:rPr lang="cs-CZ" sz="2400" dirty="0" err="1"/>
              <a:t>neighboring</a:t>
            </a:r>
            <a:r>
              <a:rPr lang="cs-CZ" sz="2400" dirty="0"/>
              <a:t> </a:t>
            </a:r>
            <a:r>
              <a:rPr lang="cs-CZ" sz="2400" dirty="0" err="1"/>
              <a:t>countries</a:t>
            </a:r>
            <a:r>
              <a:rPr lang="cs-CZ" sz="2400" dirty="0"/>
              <a:t> are : Germany, Slovakia, </a:t>
            </a:r>
            <a:r>
              <a:rPr lang="cs-CZ" sz="2400" dirty="0" err="1"/>
              <a:t>Poland</a:t>
            </a:r>
            <a:r>
              <a:rPr lang="cs-CZ" sz="2400" dirty="0"/>
              <a:t> and </a:t>
            </a:r>
            <a:r>
              <a:rPr lang="cs-CZ" sz="2400" dirty="0" err="1"/>
              <a:t>Austria</a:t>
            </a:r>
          </a:p>
          <a:p>
            <a:r>
              <a:rPr lang="cs-CZ" sz="2400" dirty="0" err="1"/>
              <a:t>The</a:t>
            </a:r>
            <a:r>
              <a:rPr lang="cs-CZ" sz="2400" dirty="0"/>
              <a:t> Czech Republic has 14 </a:t>
            </a:r>
            <a:r>
              <a:rPr lang="cs-CZ" sz="2400" dirty="0" err="1"/>
              <a:t>regions</a:t>
            </a:r>
          </a:p>
          <a:p>
            <a:r>
              <a:rPr lang="cs-CZ" sz="2400" dirty="0" err="1" smtClean="0"/>
              <a:t>Mineral</a:t>
            </a:r>
            <a:r>
              <a:rPr lang="cs-CZ" sz="2400" dirty="0" smtClean="0"/>
              <a:t> </a:t>
            </a:r>
            <a:r>
              <a:rPr lang="cs-CZ" sz="2400" dirty="0" err="1" smtClean="0"/>
              <a:t>resources</a:t>
            </a:r>
            <a:r>
              <a:rPr lang="cs-CZ" sz="2400" dirty="0" smtClean="0"/>
              <a:t>: </a:t>
            </a:r>
            <a:r>
              <a:rPr lang="cs-CZ" sz="2400" dirty="0" err="1" smtClean="0"/>
              <a:t>black</a:t>
            </a:r>
            <a:r>
              <a:rPr lang="cs-CZ" sz="2400" dirty="0" smtClean="0"/>
              <a:t> and </a:t>
            </a:r>
            <a:r>
              <a:rPr lang="cs-CZ" sz="2400" dirty="0" err="1" smtClean="0"/>
              <a:t>brown</a:t>
            </a:r>
            <a:r>
              <a:rPr lang="cs-CZ" sz="2400" dirty="0" smtClean="0"/>
              <a:t> </a:t>
            </a:r>
            <a:r>
              <a:rPr lang="cs-CZ" sz="2400" dirty="0" err="1" smtClean="0"/>
              <a:t>coal</a:t>
            </a:r>
            <a:r>
              <a:rPr lang="cs-CZ" sz="2400" dirty="0" smtClean="0"/>
              <a:t>, kaolin, </a:t>
            </a:r>
            <a:r>
              <a:rPr lang="cs-CZ" sz="2400" dirty="0" err="1" smtClean="0"/>
              <a:t>clay</a:t>
            </a:r>
            <a:r>
              <a:rPr lang="cs-CZ" sz="2400" dirty="0" smtClean="0"/>
              <a:t>, </a:t>
            </a:r>
            <a:r>
              <a:rPr lang="cs-CZ" sz="2400" dirty="0" err="1" smtClean="0"/>
              <a:t>limestone</a:t>
            </a:r>
            <a:r>
              <a:rPr lang="cs-CZ" sz="2400" dirty="0" smtClean="0"/>
              <a:t>, </a:t>
            </a:r>
            <a:r>
              <a:rPr lang="cs-CZ" sz="2400" dirty="0" err="1" smtClean="0"/>
              <a:t>etc</a:t>
            </a:r>
            <a:r>
              <a:rPr lang="cs-CZ" sz="2400" dirty="0" smtClean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91921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WHAT TO DO IN CZECH REPUBLIC?</a:t>
            </a: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 sz="2400" dirty="0" err="1"/>
              <a:t>You</a:t>
            </a:r>
            <a:r>
              <a:rPr lang="cs-CZ" sz="2400" dirty="0"/>
              <a:t> </a:t>
            </a:r>
            <a:r>
              <a:rPr lang="cs-CZ" sz="2400" dirty="0" err="1"/>
              <a:t>can</a:t>
            </a:r>
            <a:r>
              <a:rPr lang="cs-CZ" sz="2400" dirty="0"/>
              <a:t> visit </a:t>
            </a:r>
            <a:r>
              <a:rPr lang="cs-CZ" sz="2400" dirty="0" err="1"/>
              <a:t>our</a:t>
            </a:r>
            <a:r>
              <a:rPr lang="cs-CZ" sz="2400" dirty="0"/>
              <a:t> </a:t>
            </a:r>
            <a:r>
              <a:rPr lang="cs-CZ" sz="2400" dirty="0" err="1" smtClean="0"/>
              <a:t>Capital</a:t>
            </a:r>
            <a:r>
              <a:rPr lang="cs-CZ" sz="2400" dirty="0"/>
              <a:t> </a:t>
            </a:r>
            <a:r>
              <a:rPr lang="cs-CZ" sz="2400" dirty="0" smtClean="0"/>
              <a:t>city - </a:t>
            </a:r>
            <a:r>
              <a:rPr lang="cs-CZ" sz="2400" dirty="0" smtClean="0"/>
              <a:t>Prague </a:t>
            </a:r>
            <a:r>
              <a:rPr lang="cs-CZ" sz="2400" dirty="0" err="1"/>
              <a:t>because</a:t>
            </a:r>
            <a:r>
              <a:rPr lang="cs-CZ" sz="2400" dirty="0"/>
              <a:t> </a:t>
            </a:r>
            <a:r>
              <a:rPr lang="cs-CZ" sz="2400" dirty="0" err="1"/>
              <a:t>it's</a:t>
            </a:r>
            <a:r>
              <a:rPr lang="cs-CZ" sz="2400" dirty="0"/>
              <a:t> </a:t>
            </a:r>
            <a:r>
              <a:rPr lang="cs-CZ" sz="2400" dirty="0" err="1"/>
              <a:t>really</a:t>
            </a:r>
            <a:r>
              <a:rPr lang="cs-CZ" sz="2400" dirty="0"/>
              <a:t> </a:t>
            </a:r>
            <a:r>
              <a:rPr lang="cs-CZ" sz="2400" dirty="0" err="1"/>
              <a:t>beautiful</a:t>
            </a:r>
            <a:r>
              <a:rPr lang="cs-CZ" sz="2400" dirty="0"/>
              <a:t> city. </a:t>
            </a:r>
            <a:r>
              <a:rPr lang="cs-CZ" sz="2400" dirty="0" err="1" smtClean="0"/>
              <a:t>T</a:t>
            </a:r>
            <a:r>
              <a:rPr lang="cs-CZ" sz="2400" dirty="0" err="1" smtClean="0"/>
              <a:t>here</a:t>
            </a:r>
            <a:r>
              <a:rPr lang="cs-CZ" sz="2400" dirty="0" smtClean="0"/>
              <a:t> are </a:t>
            </a:r>
            <a:r>
              <a:rPr lang="cs-CZ" sz="2400" dirty="0" err="1"/>
              <a:t>some</a:t>
            </a:r>
            <a:r>
              <a:rPr lang="cs-CZ" sz="2400" dirty="0"/>
              <a:t> </a:t>
            </a:r>
            <a:r>
              <a:rPr lang="cs-CZ" sz="2400" dirty="0" err="1" smtClean="0"/>
              <a:t>interesting</a:t>
            </a:r>
            <a:r>
              <a:rPr lang="cs-CZ" sz="2400" dirty="0" smtClean="0"/>
              <a:t> </a:t>
            </a:r>
            <a:r>
              <a:rPr lang="cs-CZ" sz="2400" dirty="0" err="1" smtClean="0"/>
              <a:t>sights</a:t>
            </a:r>
            <a:r>
              <a:rPr lang="cs-CZ" sz="2400" dirty="0" smtClean="0"/>
              <a:t> </a:t>
            </a:r>
            <a:r>
              <a:rPr lang="cs-CZ" sz="2400" dirty="0" err="1"/>
              <a:t>like</a:t>
            </a:r>
            <a:r>
              <a:rPr lang="cs-CZ" sz="2400" dirty="0"/>
              <a:t> </a:t>
            </a:r>
            <a:r>
              <a:rPr lang="cs-CZ" sz="2400" dirty="0" err="1"/>
              <a:t>T</a:t>
            </a:r>
            <a:r>
              <a:rPr lang="cs-CZ" sz="2400" dirty="0" err="1" smtClean="0"/>
              <a:t>he</a:t>
            </a:r>
            <a:r>
              <a:rPr lang="cs-CZ" sz="2400" dirty="0" smtClean="0"/>
              <a:t> Charles </a:t>
            </a:r>
            <a:r>
              <a:rPr lang="cs-CZ" sz="2400" dirty="0" err="1"/>
              <a:t>Bridge</a:t>
            </a:r>
            <a:r>
              <a:rPr lang="cs-CZ" sz="2400" dirty="0"/>
              <a:t>,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Old</a:t>
            </a:r>
            <a:r>
              <a:rPr lang="cs-CZ" sz="2400" dirty="0" smtClean="0"/>
              <a:t> </a:t>
            </a:r>
            <a:r>
              <a:rPr lang="cs-CZ" sz="2400" dirty="0" err="1"/>
              <a:t>Town</a:t>
            </a:r>
            <a:r>
              <a:rPr lang="cs-CZ" sz="2400" dirty="0"/>
              <a:t> </a:t>
            </a:r>
            <a:r>
              <a:rPr lang="cs-CZ" sz="2400" dirty="0" err="1"/>
              <a:t>Sqaure</a:t>
            </a:r>
            <a:r>
              <a:rPr lang="cs-CZ" sz="2400" dirty="0"/>
              <a:t>, </a:t>
            </a:r>
            <a:r>
              <a:rPr lang="cs-CZ" sz="2400" dirty="0" err="1" smtClean="0"/>
              <a:t>The</a:t>
            </a:r>
            <a:r>
              <a:rPr lang="cs-CZ" sz="2400" dirty="0" smtClean="0"/>
              <a:t> Prague</a:t>
            </a:r>
            <a:r>
              <a:rPr lang="cs-CZ" sz="2400" dirty="0"/>
              <a:t> </a:t>
            </a:r>
            <a:r>
              <a:rPr lang="cs-CZ" sz="2400" dirty="0" err="1"/>
              <a:t>Castle</a:t>
            </a:r>
            <a:r>
              <a:rPr lang="cs-CZ" sz="2400" dirty="0"/>
              <a:t>,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National</a:t>
            </a:r>
            <a:r>
              <a:rPr lang="cs-CZ" sz="2400" dirty="0" smtClean="0"/>
              <a:t> </a:t>
            </a:r>
            <a:r>
              <a:rPr lang="cs-CZ" sz="2400" dirty="0"/>
              <a:t>Museum, </a:t>
            </a:r>
            <a:r>
              <a:rPr lang="cs-CZ" sz="2400" dirty="0" err="1"/>
              <a:t>etc</a:t>
            </a:r>
            <a:r>
              <a:rPr lang="cs-CZ" sz="2400" dirty="0"/>
              <a:t>. </a:t>
            </a:r>
          </a:p>
          <a:p>
            <a:r>
              <a:rPr lang="cs-CZ" sz="2400" dirty="0" err="1"/>
              <a:t>You</a:t>
            </a:r>
            <a:r>
              <a:rPr lang="cs-CZ" sz="2400" dirty="0"/>
              <a:t> </a:t>
            </a:r>
            <a:r>
              <a:rPr lang="cs-CZ" sz="2400" dirty="0" err="1"/>
              <a:t>can</a:t>
            </a:r>
            <a:r>
              <a:rPr lang="cs-CZ" sz="2400" dirty="0"/>
              <a:t> go to </a:t>
            </a:r>
            <a:r>
              <a:rPr lang="cs-CZ" sz="2400" dirty="0" err="1"/>
              <a:t>the</a:t>
            </a:r>
            <a:r>
              <a:rPr lang="cs-CZ" sz="2400" dirty="0"/>
              <a:t> </a:t>
            </a:r>
            <a:r>
              <a:rPr lang="cs-CZ" sz="2400" dirty="0" err="1"/>
              <a:t>mountains</a:t>
            </a:r>
            <a:r>
              <a:rPr lang="cs-CZ" sz="2400" dirty="0"/>
              <a:t>, </a:t>
            </a:r>
            <a:r>
              <a:rPr lang="cs-CZ" sz="2400" dirty="0" err="1"/>
              <a:t>where</a:t>
            </a:r>
            <a:r>
              <a:rPr lang="cs-CZ" sz="2400" dirty="0"/>
              <a:t> </a:t>
            </a:r>
            <a:r>
              <a:rPr lang="cs-CZ" sz="2400" dirty="0" err="1"/>
              <a:t>you</a:t>
            </a:r>
            <a:r>
              <a:rPr lang="cs-CZ" sz="2400" dirty="0"/>
              <a:t> </a:t>
            </a:r>
            <a:r>
              <a:rPr lang="cs-CZ" sz="2400" dirty="0" err="1"/>
              <a:t>can</a:t>
            </a:r>
            <a:r>
              <a:rPr lang="cs-CZ" sz="2400" dirty="0"/>
              <a:t> </a:t>
            </a:r>
            <a:r>
              <a:rPr lang="cs-CZ" sz="2400" dirty="0" smtClean="0"/>
              <a:t>visit </a:t>
            </a:r>
            <a:r>
              <a:rPr lang="cs-CZ" sz="2400" dirty="0" err="1"/>
              <a:t>our</a:t>
            </a:r>
            <a:r>
              <a:rPr lang="cs-CZ" sz="2400" dirty="0"/>
              <a:t> </a:t>
            </a:r>
            <a:r>
              <a:rPr lang="cs-CZ" sz="2400" dirty="0" err="1" smtClean="0"/>
              <a:t>highest</a:t>
            </a:r>
            <a:r>
              <a:rPr lang="cs-CZ" sz="2400" dirty="0"/>
              <a:t> </a:t>
            </a:r>
            <a:r>
              <a:rPr lang="cs-CZ" sz="2400" dirty="0" err="1"/>
              <a:t>mountain</a:t>
            </a:r>
            <a:r>
              <a:rPr lang="cs-CZ" sz="2400" dirty="0"/>
              <a:t> </a:t>
            </a:r>
            <a:r>
              <a:rPr lang="cs-CZ" sz="2400" dirty="0" smtClean="0"/>
              <a:t>(Sněžka, 1602 </a:t>
            </a:r>
            <a:r>
              <a:rPr lang="cs-CZ" sz="2400" dirty="0" err="1" smtClean="0"/>
              <a:t>m.a.s</a:t>
            </a:r>
            <a:r>
              <a:rPr lang="cs-CZ" sz="2400" dirty="0" smtClean="0"/>
              <a:t>.)</a:t>
            </a:r>
            <a:endParaRPr lang="cs-CZ" sz="2400" dirty="0"/>
          </a:p>
          <a:p>
            <a:r>
              <a:rPr lang="cs-CZ" sz="2400" dirty="0" err="1"/>
              <a:t>You</a:t>
            </a:r>
            <a:r>
              <a:rPr lang="cs-CZ" sz="2400" dirty="0"/>
              <a:t> </a:t>
            </a:r>
            <a:r>
              <a:rPr lang="cs-CZ" sz="2400" dirty="0" err="1"/>
              <a:t>can</a:t>
            </a:r>
            <a:r>
              <a:rPr lang="cs-CZ" sz="2400" dirty="0"/>
              <a:t> visit </a:t>
            </a:r>
            <a:r>
              <a:rPr lang="cs-CZ" sz="2400" dirty="0" err="1"/>
              <a:t>our</a:t>
            </a:r>
            <a:r>
              <a:rPr lang="cs-CZ" sz="2400" dirty="0"/>
              <a:t> ZOO, </a:t>
            </a:r>
            <a:r>
              <a:rPr lang="cs-CZ" sz="2400" dirty="0" err="1" smtClean="0"/>
              <a:t>breweries</a:t>
            </a:r>
            <a:r>
              <a:rPr lang="cs-CZ" sz="2400" dirty="0" smtClean="0"/>
              <a:t>, </a:t>
            </a:r>
            <a:r>
              <a:rPr lang="cs-CZ" sz="2400" dirty="0" err="1" smtClean="0"/>
              <a:t>restaurants</a:t>
            </a:r>
            <a:r>
              <a:rPr lang="cs-CZ" sz="2400" dirty="0" smtClean="0"/>
              <a:t> </a:t>
            </a:r>
            <a:r>
              <a:rPr lang="cs-CZ" sz="2400" dirty="0" err="1"/>
              <a:t>with</a:t>
            </a:r>
            <a:r>
              <a:rPr lang="cs-CZ" sz="2400" dirty="0"/>
              <a:t> Czech food </a:t>
            </a:r>
            <a:r>
              <a:rPr lang="cs-CZ" sz="2400" dirty="0" smtClean="0"/>
              <a:t>and </a:t>
            </a:r>
            <a:r>
              <a:rPr lang="cs-CZ" sz="2400" dirty="0" err="1" smtClean="0"/>
              <a:t>etc</a:t>
            </a:r>
            <a:r>
              <a:rPr lang="cs-CZ" sz="2400" dirty="0" smtClean="0"/>
              <a:t>.</a:t>
            </a:r>
            <a:r>
              <a:rPr lang="cs-CZ" sz="2400" dirty="0"/>
              <a:t> 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834641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MY TOWN</a:t>
            </a: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rgbClr val="EBEBEB"/>
                </a:solidFill>
                <a:latin typeface="Century Gothic"/>
              </a:rPr>
              <a:t>HOLICE</a:t>
            </a: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38500" y="1720056"/>
            <a:ext cx="5715000" cy="4286250"/>
          </a:xfrm>
        </p:spPr>
      </p:pic>
    </p:spTree>
    <p:extLst>
      <p:ext uri="{BB962C8B-B14F-4D97-AF65-F5344CB8AC3E}">
        <p14:creationId xmlns:p14="http://schemas.microsoft.com/office/powerpoint/2010/main" val="302340063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solidFill>
                  <a:srgbClr val="EBEBEB"/>
                </a:solidFill>
              </a:rPr>
              <a:t>ABOUT HOLICE</a:t>
            </a: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s-CZ" sz="2400" dirty="0"/>
              <a:t>POPULATION : 6 514</a:t>
            </a:r>
          </a:p>
          <a:p>
            <a:pPr marL="0" indent="0">
              <a:buNone/>
            </a:pPr>
            <a:r>
              <a:rPr lang="cs-CZ" sz="2400" dirty="0"/>
              <a:t>AREA : 19,69 </a:t>
            </a:r>
            <a:r>
              <a:rPr lang="cs-CZ" sz="2400" dirty="0">
                <a:solidFill>
                  <a:srgbClr val="FFFFFF"/>
                </a:solidFill>
              </a:rPr>
              <a:t>km²</a:t>
            </a:r>
          </a:p>
          <a:p>
            <a:pPr marL="0" indent="0">
              <a:buNone/>
            </a:pPr>
            <a:r>
              <a:rPr lang="cs-CZ" dirty="0"/>
              <a:t>MAYOR : </a:t>
            </a:r>
            <a:r>
              <a:rPr lang="cs-CZ" sz="2400" dirty="0">
                <a:solidFill>
                  <a:srgbClr val="FFFFFF"/>
                </a:solidFill>
                <a:latin typeface="Century Gothic"/>
              </a:rPr>
              <a:t>Mgr. Ladislav </a:t>
            </a:r>
            <a:r>
              <a:rPr lang="cs-CZ" sz="2400" dirty="0" err="1">
                <a:solidFill>
                  <a:srgbClr val="FFFFFF"/>
                </a:solidFill>
                <a:latin typeface="Century Gothic"/>
              </a:rPr>
              <a:t>Effenberk</a:t>
            </a:r>
            <a:r>
              <a:rPr lang="cs-CZ" dirty="0">
                <a:solidFill>
                  <a:srgbClr val="000000"/>
                </a:solidFill>
                <a:latin typeface="Georgia"/>
              </a:rPr>
              <a:t> </a:t>
            </a:r>
          </a:p>
          <a:p>
            <a:endParaRPr lang="cs-CZ" sz="2400" dirty="0">
              <a:solidFill>
                <a:srgbClr val="FFFFFF"/>
              </a:solidFill>
              <a:latin typeface="Century Gothic"/>
            </a:endParaRPr>
          </a:p>
          <a:p>
            <a:r>
              <a:rPr lang="cs-CZ" sz="2400" dirty="0"/>
              <a:t>Holice are </a:t>
            </a:r>
            <a:r>
              <a:rPr lang="cs-CZ" sz="2400" dirty="0" err="1"/>
              <a:t>located</a:t>
            </a:r>
            <a:r>
              <a:rPr lang="cs-CZ" sz="2400" dirty="0"/>
              <a:t> </a:t>
            </a:r>
            <a:r>
              <a:rPr lang="cs-CZ" sz="2400" dirty="0" err="1"/>
              <a:t>approximately</a:t>
            </a:r>
            <a:r>
              <a:rPr lang="cs-CZ" sz="2400" dirty="0"/>
              <a:t> </a:t>
            </a:r>
            <a:r>
              <a:rPr lang="cs-CZ" sz="2400" dirty="0" smtClean="0"/>
              <a:t>20</a:t>
            </a:r>
            <a:r>
              <a:rPr lang="cs-CZ" sz="2400" dirty="0" smtClean="0"/>
              <a:t> </a:t>
            </a:r>
            <a:r>
              <a:rPr lang="cs-CZ" sz="2400" dirty="0"/>
              <a:t>km </a:t>
            </a:r>
            <a:r>
              <a:rPr lang="cs-CZ" sz="2400" dirty="0" err="1"/>
              <a:t>from</a:t>
            </a:r>
            <a:r>
              <a:rPr lang="cs-CZ" sz="2400" dirty="0"/>
              <a:t> Pardubice so </a:t>
            </a:r>
            <a:r>
              <a:rPr lang="cs-CZ" sz="2400" dirty="0" err="1"/>
              <a:t>they</a:t>
            </a:r>
            <a:r>
              <a:rPr lang="cs-CZ" sz="2400" dirty="0"/>
              <a:t> </a:t>
            </a:r>
            <a:r>
              <a:rPr lang="cs-CZ" sz="2400" dirty="0" err="1"/>
              <a:t>belongs</a:t>
            </a:r>
            <a:r>
              <a:rPr lang="cs-CZ" sz="2400" dirty="0"/>
              <a:t> to Pardubice region</a:t>
            </a:r>
          </a:p>
          <a:p>
            <a:r>
              <a:rPr lang="cs-CZ" sz="2400" dirty="0"/>
              <a:t>Holice </a:t>
            </a:r>
            <a:r>
              <a:rPr lang="cs-CZ" sz="2400" dirty="0" smtClean="0"/>
              <a:t>has </a:t>
            </a:r>
            <a:r>
              <a:rPr lang="cs-CZ" sz="2400" dirty="0" err="1"/>
              <a:t>seven</a:t>
            </a:r>
            <a:r>
              <a:rPr lang="cs-CZ" sz="2400" dirty="0"/>
              <a:t> </a:t>
            </a:r>
            <a:r>
              <a:rPr lang="cs-CZ" sz="2400" dirty="0" err="1" smtClean="0"/>
              <a:t>parts</a:t>
            </a:r>
            <a:r>
              <a:rPr lang="cs-CZ" sz="2400" dirty="0" smtClean="0"/>
              <a:t> </a:t>
            </a:r>
            <a:r>
              <a:rPr lang="cs-CZ" sz="2400" dirty="0"/>
              <a:t>: Holice, Staré Holice, </a:t>
            </a:r>
            <a:r>
              <a:rPr lang="cs-CZ" sz="2400" dirty="0" err="1"/>
              <a:t>Podhráz</a:t>
            </a:r>
            <a:r>
              <a:rPr lang="cs-CZ" sz="2400" dirty="0"/>
              <a:t>, Roveňsko, Kamenec, Podlesí </a:t>
            </a:r>
            <a:r>
              <a:rPr lang="cs-CZ" sz="2400" dirty="0" smtClean="0"/>
              <a:t>and </a:t>
            </a:r>
            <a:r>
              <a:rPr lang="cs-CZ" sz="2400" dirty="0"/>
              <a:t>Koudelka</a:t>
            </a:r>
          </a:p>
          <a:p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967042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CULTURE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s-CZ" sz="2400" b="1" dirty="0" err="1" smtClean="0"/>
              <a:t>There</a:t>
            </a:r>
            <a:r>
              <a:rPr lang="cs-CZ" sz="2400" b="1" dirty="0" smtClean="0"/>
              <a:t> are </a:t>
            </a:r>
            <a:r>
              <a:rPr lang="cs-CZ" sz="2400" b="1" dirty="0" err="1" smtClean="0"/>
              <a:t>eleven</a:t>
            </a:r>
            <a:r>
              <a:rPr lang="cs-CZ" sz="2400" b="1" dirty="0" smtClean="0"/>
              <a:t> </a:t>
            </a:r>
            <a:r>
              <a:rPr lang="cs-CZ" sz="2400" b="1" dirty="0" err="1" smtClean="0"/>
              <a:t>places</a:t>
            </a:r>
            <a:r>
              <a:rPr lang="cs-CZ" sz="2400" b="1" dirty="0" smtClean="0"/>
              <a:t> </a:t>
            </a:r>
            <a:r>
              <a:rPr lang="cs-CZ" sz="2400" b="1" dirty="0" err="1" smtClean="0"/>
              <a:t>of</a:t>
            </a:r>
            <a:r>
              <a:rPr lang="cs-CZ" sz="2400" b="1" dirty="0" smtClean="0"/>
              <a:t> </a:t>
            </a:r>
            <a:r>
              <a:rPr lang="cs-CZ" sz="2400" b="1" dirty="0" err="1" smtClean="0"/>
              <a:t>interest</a:t>
            </a:r>
            <a:r>
              <a:rPr lang="cs-CZ" sz="2400" b="1" dirty="0"/>
              <a:t>:</a:t>
            </a:r>
            <a:endParaRPr lang="cs-CZ" sz="2400" b="1" dirty="0"/>
          </a:p>
          <a:p>
            <a:r>
              <a:rPr lang="cs-CZ" sz="2400" dirty="0"/>
              <a:t>St. </a:t>
            </a:r>
            <a:r>
              <a:rPr lang="cs-CZ" sz="2400" dirty="0" err="1"/>
              <a:t>Martin's</a:t>
            </a:r>
            <a:r>
              <a:rPr lang="cs-CZ" sz="2400" dirty="0"/>
              <a:t> </a:t>
            </a:r>
            <a:r>
              <a:rPr lang="cs-CZ" sz="2400" dirty="0" err="1" smtClean="0"/>
              <a:t>Church</a:t>
            </a:r>
            <a:r>
              <a:rPr lang="cs-CZ" sz="2400" dirty="0" smtClean="0"/>
              <a:t>, </a:t>
            </a:r>
            <a:r>
              <a:rPr lang="cs-CZ" sz="2400" dirty="0" err="1" smtClean="0"/>
              <a:t>which</a:t>
            </a:r>
            <a:r>
              <a:rPr lang="cs-CZ" sz="2400" dirty="0" smtClean="0"/>
              <a:t> </a:t>
            </a:r>
            <a:r>
              <a:rPr lang="cs-CZ" sz="2400" dirty="0" err="1" smtClean="0"/>
              <a:t>was</a:t>
            </a:r>
            <a:r>
              <a:rPr lang="cs-CZ" sz="2400" dirty="0" smtClean="0"/>
              <a:t> </a:t>
            </a:r>
            <a:r>
              <a:rPr lang="cs-CZ" sz="2400" dirty="0" err="1"/>
              <a:t>built</a:t>
            </a:r>
            <a:r>
              <a:rPr lang="cs-CZ" sz="2400" dirty="0"/>
              <a:t> </a:t>
            </a:r>
            <a:r>
              <a:rPr lang="cs-CZ" sz="2400" dirty="0" err="1"/>
              <a:t>between</a:t>
            </a:r>
            <a:r>
              <a:rPr lang="cs-CZ" sz="2400" dirty="0"/>
              <a:t> 1736 and 1739</a:t>
            </a:r>
          </a:p>
          <a:p>
            <a:r>
              <a:rPr lang="cs-CZ" sz="2400" dirty="0"/>
              <a:t>Museum Dr. Emil Holub</a:t>
            </a:r>
          </a:p>
          <a:p>
            <a:r>
              <a:rPr lang="cs-CZ" sz="2400" dirty="0" err="1"/>
              <a:t>The</a:t>
            </a:r>
            <a:r>
              <a:rPr lang="cs-CZ" sz="2400" dirty="0"/>
              <a:t> </a:t>
            </a:r>
            <a:r>
              <a:rPr lang="cs-CZ" sz="2400" dirty="0" err="1"/>
              <a:t>chapel</a:t>
            </a:r>
            <a:r>
              <a:rPr lang="cs-CZ" sz="2400" dirty="0"/>
              <a:t> </a:t>
            </a:r>
            <a:r>
              <a:rPr lang="cs-CZ" sz="2400" dirty="0" err="1"/>
              <a:t>of</a:t>
            </a:r>
            <a:r>
              <a:rPr lang="cs-CZ" sz="2400" dirty="0"/>
              <a:t> Jan Nepomucký</a:t>
            </a:r>
          </a:p>
          <a:p>
            <a:r>
              <a:rPr lang="cs-CZ" sz="2400" dirty="0" err="1" smtClean="0"/>
              <a:t>Cemetery</a:t>
            </a:r>
            <a:endParaRPr lang="cs-CZ" sz="2400" dirty="0" smtClean="0"/>
          </a:p>
          <a:p>
            <a:r>
              <a:rPr lang="cs-CZ" sz="2400" dirty="0" err="1" smtClean="0"/>
              <a:t>Etc</a:t>
            </a:r>
            <a:r>
              <a:rPr lang="cs-CZ" sz="2400" dirty="0" smtClean="0"/>
              <a:t>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77696259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MY SCHOOL</a:t>
            </a: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rgbClr val="EBEBEB"/>
                </a:solidFill>
                <a:latin typeface="Century Gothic"/>
              </a:rPr>
              <a:t>ZŠ KOMENSKÉHO</a:t>
            </a:r>
            <a:r>
              <a:rPr lang="cs-CZ" dirty="0">
                <a:solidFill>
                  <a:schemeClr val="tx1"/>
                </a:solidFill>
                <a:latin typeface="Century Gothic"/>
              </a:rPr>
              <a:t/>
            </a:r>
            <a:br>
              <a:rPr lang="cs-CZ" dirty="0">
                <a:solidFill>
                  <a:schemeClr val="tx1"/>
                </a:solidFill>
                <a:latin typeface="Century Gothic"/>
              </a:rPr>
            </a:br>
            <a:endParaRPr lang="cs-CZ" dirty="0">
              <a:solidFill>
                <a:schemeClr val="tx1"/>
              </a:solidFill>
              <a:latin typeface="Century Gothic"/>
            </a:endParaRP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76325" y="2800350"/>
            <a:ext cx="4862274" cy="2953851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1325" y="2800350"/>
            <a:ext cx="4515274" cy="299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67279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147</Words>
  <Application>Microsoft Office PowerPoint</Application>
  <PresentationFormat>Vlastní</PresentationFormat>
  <Paragraphs>57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LET‘S HELP ERASMUS + </vt:lpstr>
      <vt:lpstr>MY COUNTRY CZECH REPUBLIC  </vt:lpstr>
      <vt:lpstr>ABOUT CZECH REPUBLIC</vt:lpstr>
      <vt:lpstr>DESCRIPTION</vt:lpstr>
      <vt:lpstr>WHAT TO DO IN CZECH REPUBLIC? </vt:lpstr>
      <vt:lpstr>MY TOWN HOLICE </vt:lpstr>
      <vt:lpstr>ABOUT HOLICE </vt:lpstr>
      <vt:lpstr>CULTURE</vt:lpstr>
      <vt:lpstr>MY SCHOOL ZŠ KOMENSKÉHO </vt:lpstr>
      <vt:lpstr>ABOUT MY SCHOOL</vt:lpstr>
      <vt:lpstr>OUR PROJECTS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Barborik</dc:creator>
  <cp:lastModifiedBy>Bára Nešetřilová</cp:lastModifiedBy>
  <cp:revision>10</cp:revision>
  <dcterms:created xsi:type="dcterms:W3CDTF">2013-07-31T14:07:23Z</dcterms:created>
  <dcterms:modified xsi:type="dcterms:W3CDTF">2016-11-10T14:07:58Z</dcterms:modified>
</cp:coreProperties>
</file>