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/>
      <a:tcStyle>
        <a:tcBdr/>
        <a:fill>
          <a:solidFill>
            <a:srgbClr val="F8F4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6" autoAdjust="0"/>
    <p:restoredTop sz="94660"/>
  </p:normalViewPr>
  <p:slideViewPr>
    <p:cSldViewPr>
      <p:cViewPr varScale="1">
        <p:scale>
          <a:sx n="78" d="100"/>
          <a:sy n="78" d="100"/>
        </p:scale>
        <p:origin x="-1620" y="-84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94183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Název a pod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Text názvu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á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  <a:lvl2pPr marL="740832" indent="-296332" algn="ctr">
              <a:spcBef>
                <a:spcPts val="0"/>
              </a:spcBef>
              <a:defRPr sz="2400"/>
            </a:lvl2pPr>
            <a:lvl3pPr marL="1185332" indent="-296332" algn="ctr">
              <a:spcBef>
                <a:spcPts val="0"/>
              </a:spcBef>
              <a:defRPr sz="2400"/>
            </a:lvl3pPr>
            <a:lvl4pPr marL="1629833" indent="-296332" algn="ctr">
              <a:spcBef>
                <a:spcPts val="0"/>
              </a:spcBef>
              <a:defRPr sz="2400"/>
            </a:lvl4pPr>
            <a:lvl5pPr marL="2074333" indent="-296333" algn="ctr">
              <a:spcBef>
                <a:spcPts val="0"/>
              </a:spcBef>
              <a:defRPr sz="24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3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graf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grafie - na šíř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Text názvu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- ve střed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grafie - na výš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 názvu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-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a 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, odrážky, fot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grafie - 3 na výš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5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 názvu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image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359487" y="-678075"/>
            <a:ext cx="15495174" cy="1110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0" name="Shape 120"/>
          <p:cNvSpPr>
            <a:spLocks noGrp="1"/>
          </p:cNvSpPr>
          <p:nvPr>
            <p:ph type="ctrTitle"/>
          </p:nvPr>
        </p:nvSpPr>
        <p:spPr>
          <a:xfrm>
            <a:off x="566165" y="-36514"/>
            <a:ext cx="11643870" cy="2973341"/>
          </a:xfrm>
          <a:prstGeom prst="rect">
            <a:avLst/>
          </a:prstGeom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 defTabSz="490727">
              <a:defRPr sz="4300">
                <a:solidFill>
                  <a:srgbClr val="FAFAFD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endParaRPr dirty="0"/>
          </a:p>
          <a:p>
            <a:pPr defTabSz="490727">
              <a:defRPr sz="4300" u="sng">
                <a:solidFill>
                  <a:srgbClr val="FAFAFD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>
                <a:latin typeface="Chalkduster"/>
              </a:rPr>
              <a:t>Erasmus +</a:t>
            </a:r>
          </a:p>
          <a:p>
            <a:pPr defTabSz="490727">
              <a:defRPr sz="4300">
                <a:solidFill>
                  <a:srgbClr val="FAFAFD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>
                <a:latin typeface="Chalkduster"/>
              </a:rPr>
              <a:t>My </a:t>
            </a:r>
            <a:r>
              <a:rPr dirty="0" err="1">
                <a:latin typeface="Chalkduster"/>
              </a:rPr>
              <a:t>school,My</a:t>
            </a:r>
            <a:r>
              <a:rPr dirty="0">
                <a:latin typeface="Chalkduster"/>
              </a:rPr>
              <a:t> </a:t>
            </a:r>
            <a:r>
              <a:rPr dirty="0" err="1">
                <a:latin typeface="Chalkduster"/>
              </a:rPr>
              <a:t>town,My</a:t>
            </a:r>
            <a:r>
              <a:rPr dirty="0">
                <a:latin typeface="Chalkduster"/>
              </a:rPr>
              <a:t> country</a:t>
            </a:r>
          </a:p>
        </p:txBody>
      </p:sp>
      <p:sp>
        <p:nvSpPr>
          <p:cNvPr id="121" name="Shape 121"/>
          <p:cNvSpPr>
            <a:spLocks noGrp="1"/>
          </p:cNvSpPr>
          <p:nvPr>
            <p:ph type="subTitle" idx="1"/>
          </p:nvPr>
        </p:nvSpPr>
        <p:spPr>
          <a:xfrm>
            <a:off x="494227" y="2355399"/>
            <a:ext cx="10464801" cy="6490601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/>
              <a:t>     </a:t>
            </a:r>
          </a:p>
          <a:p>
            <a:pPr>
              <a:defRPr sz="3800">
                <a:solidFill>
                  <a:srgbClr val="F8F8FD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 err="1"/>
              <a:t>Tvůrce</a:t>
            </a:r>
            <a:r>
              <a:rPr dirty="0"/>
              <a:t>: Veronika </a:t>
            </a:r>
            <a:r>
              <a:rPr dirty="0" err="1"/>
              <a:t>Pinke</a:t>
            </a:r>
            <a:r>
              <a:rPr dirty="0"/>
              <a:t>,</a:t>
            </a:r>
          </a:p>
          <a:p>
            <a:pPr>
              <a:defRPr sz="3800">
                <a:solidFill>
                  <a:srgbClr val="F8F8FD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/>
              <a:t>         Ellen </a:t>
            </a:r>
            <a:r>
              <a:rPr dirty="0" err="1"/>
              <a:t>Dlasková</a:t>
            </a:r>
            <a:r>
              <a:rPr dirty="0"/>
              <a:t>,</a:t>
            </a:r>
          </a:p>
          <a:p>
            <a:pPr>
              <a:defRPr sz="3800">
                <a:solidFill>
                  <a:srgbClr val="F8F8FD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/>
              <a:t>          Veronika </a:t>
            </a:r>
            <a:r>
              <a:rPr dirty="0" err="1"/>
              <a:t>Říhová</a:t>
            </a:r>
            <a:endParaRPr dirty="0"/>
          </a:p>
        </p:txBody>
      </p:sp>
      <p:pic>
        <p:nvPicPr>
          <p:cNvPr id="122" name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73300" y="7043870"/>
            <a:ext cx="8229601" cy="19545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image3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27100" y="5054600"/>
            <a:ext cx="2833361" cy="17000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image1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892550" y="5054600"/>
            <a:ext cx="2554672" cy="17000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image4.jpe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579306" y="5054600"/>
            <a:ext cx="2554672" cy="17000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image2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266066" y="5054600"/>
            <a:ext cx="2554674" cy="1700017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664" y="484312"/>
            <a:ext cx="4000500" cy="114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0">
        <p14:vortex dir="r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image10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842314" y="-22124"/>
            <a:ext cx="14689428" cy="9797848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Shape 16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61518">
              <a:defRPr sz="6300">
                <a:latin typeface="Chalkduster"/>
                <a:ea typeface="Chalkduster"/>
                <a:cs typeface="Chalkduster"/>
                <a:sym typeface="Chalkduster"/>
              </a:defRPr>
            </a:pPr>
            <a:r>
              <a:t>Pictures</a:t>
            </a:r>
          </a:p>
          <a:p>
            <a:pPr defTabSz="461518">
              <a:defRPr sz="6300">
                <a:latin typeface="Chalkduster"/>
                <a:ea typeface="Chalkduster"/>
                <a:cs typeface="Chalkduster"/>
                <a:sym typeface="Chalkduster"/>
              </a:defRPr>
            </a:pPr>
            <a:r>
              <a:t>(symbols country)</a:t>
            </a:r>
          </a:p>
        </p:txBody>
      </p:sp>
      <p:sp>
        <p:nvSpPr>
          <p:cNvPr id="164" name="Shape 164"/>
          <p:cNvSpPr>
            <a:spLocks noGrp="1"/>
          </p:cNvSpPr>
          <p:nvPr>
            <p:ph type="body" idx="1"/>
          </p:nvPr>
        </p:nvSpPr>
        <p:spPr>
          <a:xfrm>
            <a:off x="665443" y="2540131"/>
            <a:ext cx="11099805" cy="6924034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/>
              <a:t>Flag is in the background:</a:t>
            </a:r>
          </a:p>
          <a:p>
            <a:pPr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lang="cs-CZ" dirty="0" err="1">
                <a:sym typeface="Chalkduster"/>
              </a:rPr>
              <a:t>P</a:t>
            </a:r>
            <a:r>
              <a:rPr lang="cs-CZ" dirty="0" err="1" smtClean="0">
                <a:sym typeface="Chalkduster"/>
              </a:rPr>
              <a:t>residential</a:t>
            </a:r>
            <a:r>
              <a:rPr lang="cs-CZ" dirty="0" smtClean="0">
                <a:sym typeface="Chalkduster"/>
              </a:rPr>
              <a:t> standard:</a:t>
            </a:r>
            <a:endParaRPr dirty="0"/>
          </a:p>
          <a:p>
            <a:pPr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/>
              <a:t>Seal:</a:t>
            </a:r>
          </a:p>
          <a:p>
            <a:pPr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endParaRPr dirty="0"/>
          </a:p>
          <a:p>
            <a:pPr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/>
              <a:t>State </a:t>
            </a:r>
            <a:r>
              <a:rPr dirty="0" err="1"/>
              <a:t>Embelem</a:t>
            </a:r>
            <a:r>
              <a:rPr dirty="0"/>
              <a:t>:</a:t>
            </a:r>
          </a:p>
        </p:txBody>
      </p:sp>
      <p:pic>
        <p:nvPicPr>
          <p:cNvPr id="165" name="image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76342" y="4372744"/>
            <a:ext cx="2235202" cy="22352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image1.g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532601" y="5252010"/>
            <a:ext cx="2118144" cy="20387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" name="image5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378450" y="7603790"/>
            <a:ext cx="2518374" cy="17642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10000">
        <p:wip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image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697821" y="-1072334"/>
            <a:ext cx="16044841" cy="11503850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Shape 129"/>
          <p:cNvSpPr>
            <a:spLocks noGrp="1"/>
          </p:cNvSpPr>
          <p:nvPr>
            <p:ph type="title"/>
          </p:nvPr>
        </p:nvSpPr>
        <p:spPr>
          <a:xfrm>
            <a:off x="774700" y="444500"/>
            <a:ext cx="11099800" cy="2159000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>
              <a:defRPr>
                <a:solidFill>
                  <a:srgbClr val="F4F9FB"/>
                </a:solidFill>
                <a:latin typeface="Chalkduster"/>
                <a:ea typeface="Chalkduster"/>
                <a:cs typeface="Chalkduster"/>
                <a:sym typeface="Chalkduster"/>
              </a:defRPr>
            </a:lvl1pPr>
          </a:lstStyle>
          <a:p>
            <a:r>
              <a:t>My school</a:t>
            </a:r>
          </a:p>
        </p:txBody>
      </p:sp>
      <p:sp>
        <p:nvSpPr>
          <p:cNvPr id="130" name="Shape 130"/>
          <p:cNvSpPr>
            <a:spLocks noGrp="1"/>
          </p:cNvSpPr>
          <p:nvPr>
            <p:ph type="body" idx="1"/>
          </p:nvPr>
        </p:nvSpPr>
        <p:spPr>
          <a:xfrm>
            <a:off x="1612851" y="2230677"/>
            <a:ext cx="8980339" cy="7339063"/>
          </a:xfrm>
          <a:prstGeom prst="rect">
            <a:avLst/>
          </a:prstGeom>
        </p:spPr>
        <p:txBody>
          <a:bodyPr/>
          <a:lstStyle/>
          <a:p>
            <a:pPr algn="ctr">
              <a:defRPr>
                <a:solidFill>
                  <a:srgbClr val="FDFEFE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t> Name school:  Elementary school Komenského </a:t>
            </a:r>
            <a:endParaRPr sz="3000"/>
          </a:p>
          <a:p>
            <a:pPr algn="ctr">
              <a:defRPr sz="3000">
                <a:solidFill>
                  <a:srgbClr val="FDFEFE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t>This school is located in the town Holice</a:t>
            </a:r>
          </a:p>
          <a:p>
            <a:pPr algn="ctr">
              <a:defRPr sz="3000">
                <a:solidFill>
                  <a:srgbClr val="FDFEFE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t>The school is divided into 2 parts first degree(1-5 class) and second degree (6-9 class)</a:t>
            </a:r>
          </a:p>
          <a:p>
            <a:pPr algn="ctr">
              <a:defRPr sz="3000">
                <a:solidFill>
                  <a:srgbClr val="FDFEFE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t>They are two buildings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0">
        <p14:vortex dir="r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image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302561" y="-522347"/>
            <a:ext cx="15060776" cy="10798296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Shape 133"/>
          <p:cNvSpPr>
            <a:spLocks noGrp="1"/>
          </p:cNvSpPr>
          <p:nvPr>
            <p:ph type="body" idx="1"/>
          </p:nvPr>
        </p:nvSpPr>
        <p:spPr>
          <a:xfrm>
            <a:off x="292341" y="223712"/>
            <a:ext cx="11099805" cy="8866576"/>
          </a:xfrm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FDFEFE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t>Photography:</a:t>
            </a:r>
          </a:p>
          <a:p>
            <a:pPr>
              <a:defRPr>
                <a:solidFill>
                  <a:srgbClr val="FDFEFE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t>first degree:</a:t>
            </a:r>
          </a:p>
          <a:p>
            <a:pPr>
              <a:defRPr>
                <a:solidFill>
                  <a:srgbClr val="FDFEFE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endParaRPr/>
          </a:p>
          <a:p>
            <a:pPr>
              <a:defRPr>
                <a:solidFill>
                  <a:srgbClr val="FDFEFE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t>second degree:</a:t>
            </a:r>
          </a:p>
          <a:p>
            <a:pPr>
              <a:defRPr>
                <a:solidFill>
                  <a:srgbClr val="FDFEFE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endParaRPr/>
          </a:p>
          <a:p>
            <a:pPr>
              <a:defRPr>
                <a:solidFill>
                  <a:srgbClr val="FDFEFE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endParaRPr/>
          </a:p>
          <a:p>
            <a:pPr>
              <a:defRPr>
                <a:solidFill>
                  <a:srgbClr val="FDFEFE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t>Logo our school:</a:t>
            </a:r>
          </a:p>
        </p:txBody>
      </p:sp>
      <p:pic>
        <p:nvPicPr>
          <p:cNvPr id="134" name="image2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36240" y="7559009"/>
            <a:ext cx="6458302" cy="15338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image5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712588" y="3856844"/>
            <a:ext cx="3984212" cy="242096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image6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620811" y="672273"/>
            <a:ext cx="3610312" cy="22029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0">
        <p14:vortex dir="r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image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983512" y="-490457"/>
            <a:ext cx="14971826" cy="10734514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hape 139"/>
          <p:cNvSpPr>
            <a:spLocks noGrp="1"/>
          </p:cNvSpPr>
          <p:nvPr>
            <p:ph type="body" idx="1"/>
          </p:nvPr>
        </p:nvSpPr>
        <p:spPr>
          <a:xfrm>
            <a:off x="739562" y="1210444"/>
            <a:ext cx="11099805" cy="7332713"/>
          </a:xfrm>
          <a:prstGeom prst="rect">
            <a:avLst/>
          </a:prstGeom>
        </p:spPr>
        <p:txBody>
          <a:bodyPr/>
          <a:lstStyle/>
          <a:p>
            <a:pPr algn="ctr">
              <a:defRPr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/>
              <a:t>Our school has modern technology</a:t>
            </a:r>
          </a:p>
          <a:p>
            <a:pPr algn="ctr">
              <a:defRPr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lang="cs-CZ" dirty="0" err="1" smtClean="0"/>
              <a:t>There</a:t>
            </a:r>
            <a:r>
              <a:rPr lang="cs-CZ" dirty="0" smtClean="0"/>
              <a:t> are</a:t>
            </a:r>
            <a:r>
              <a:rPr dirty="0" smtClean="0"/>
              <a:t> </a:t>
            </a:r>
            <a:r>
              <a:rPr dirty="0"/>
              <a:t>350 </a:t>
            </a:r>
            <a:r>
              <a:rPr dirty="0" smtClean="0"/>
              <a:t>pupils</a:t>
            </a:r>
            <a:r>
              <a:rPr lang="cs-CZ" dirty="0" smtClean="0"/>
              <a:t> </a:t>
            </a:r>
            <a:r>
              <a:rPr lang="cs-CZ" dirty="0" err="1" smtClean="0"/>
              <a:t>at</a:t>
            </a:r>
            <a:r>
              <a:rPr lang="cs-CZ" dirty="0" smtClean="0"/>
              <a:t> </a:t>
            </a:r>
            <a:r>
              <a:rPr lang="cs-CZ" dirty="0" err="1" smtClean="0"/>
              <a:t>our</a:t>
            </a:r>
            <a:r>
              <a:rPr lang="cs-CZ" dirty="0" smtClean="0"/>
              <a:t> </a:t>
            </a:r>
            <a:r>
              <a:rPr lang="cs-CZ" dirty="0" err="1" smtClean="0"/>
              <a:t>school</a:t>
            </a:r>
            <a:endParaRPr dirty="0"/>
          </a:p>
          <a:p>
            <a:pPr algn="ctr">
              <a:defRPr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lang="cs-CZ" dirty="0" err="1" smtClean="0"/>
              <a:t>There</a:t>
            </a:r>
            <a:r>
              <a:rPr lang="cs-CZ" dirty="0" smtClean="0"/>
              <a:t> are 20 </a:t>
            </a:r>
            <a:r>
              <a:rPr lang="cs-CZ" dirty="0" err="1" smtClean="0"/>
              <a:t>teachers</a:t>
            </a:r>
            <a:r>
              <a:rPr lang="cs-CZ" dirty="0" smtClean="0"/>
              <a:t> </a:t>
            </a:r>
            <a:r>
              <a:rPr lang="cs-CZ" dirty="0" err="1" smtClean="0"/>
              <a:t>at</a:t>
            </a:r>
            <a:r>
              <a:rPr lang="cs-CZ" dirty="0" smtClean="0"/>
              <a:t> </a:t>
            </a:r>
            <a:r>
              <a:rPr lang="cs-CZ" dirty="0" err="1" smtClean="0"/>
              <a:t>our</a:t>
            </a:r>
            <a:r>
              <a:rPr lang="cs-CZ" dirty="0" smtClean="0"/>
              <a:t> </a:t>
            </a:r>
            <a:r>
              <a:rPr lang="cs-CZ" dirty="0" err="1" smtClean="0"/>
              <a:t>school</a:t>
            </a:r>
            <a:endParaRPr dirty="0"/>
          </a:p>
          <a:p>
            <a:pPr algn="ctr">
              <a:defRPr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/>
              <a:t>Our school organizes a variety of trips, tours, excursions and sports  courses</a:t>
            </a:r>
          </a:p>
          <a:p>
            <a:pPr algn="ctr">
              <a:defRPr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/>
              <a:t>There are taught both compulsory and optional subjects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10000">
        <p14:vortex dir="r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image7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14676" y="-123732"/>
            <a:ext cx="13223347" cy="9873430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Shape 142"/>
          <p:cNvSpPr>
            <a:spLocks noGrp="1"/>
          </p:cNvSpPr>
          <p:nvPr>
            <p:ph type="title"/>
          </p:nvPr>
        </p:nvSpPr>
        <p:spPr>
          <a:xfrm>
            <a:off x="952500" y="556825"/>
            <a:ext cx="11099800" cy="2159002"/>
          </a:xfrm>
          <a:prstGeom prst="rect">
            <a:avLst/>
          </a:prstGeom>
        </p:spPr>
        <p:txBody>
          <a:bodyPr/>
          <a:lstStyle>
            <a:lvl1pPr>
              <a:defRPr>
                <a:latin typeface="Chalkduster"/>
                <a:ea typeface="Chalkduster"/>
                <a:cs typeface="Chalkduster"/>
                <a:sym typeface="Chalkduster"/>
              </a:defRPr>
            </a:lvl1pPr>
          </a:lstStyle>
          <a:p>
            <a:r>
              <a:t>My town</a:t>
            </a:r>
          </a:p>
        </p:txBody>
      </p:sp>
      <p:sp>
        <p:nvSpPr>
          <p:cNvPr id="143" name="Shape 143"/>
          <p:cNvSpPr>
            <a:spLocks noGrp="1"/>
          </p:cNvSpPr>
          <p:nvPr>
            <p:ph type="body" idx="1"/>
          </p:nvPr>
        </p:nvSpPr>
        <p:spPr>
          <a:xfrm>
            <a:off x="403350" y="2609850"/>
            <a:ext cx="11099805" cy="6286500"/>
          </a:xfrm>
          <a:prstGeom prst="rect">
            <a:avLst/>
          </a:prstGeom>
        </p:spPr>
        <p:txBody>
          <a:bodyPr/>
          <a:lstStyle/>
          <a:p>
            <a:pPr algn="ctr"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/>
              <a:t>  Population: over 6 500</a:t>
            </a:r>
          </a:p>
          <a:p>
            <a:pPr algn="ctr"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/>
              <a:t>Mayor: </a:t>
            </a:r>
            <a:r>
              <a:rPr dirty="0" err="1"/>
              <a:t>Ladislav</a:t>
            </a:r>
            <a:r>
              <a:rPr dirty="0"/>
              <a:t> </a:t>
            </a:r>
            <a:r>
              <a:rPr dirty="0" err="1"/>
              <a:t>Effenberk</a:t>
            </a:r>
            <a:endParaRPr dirty="0"/>
          </a:p>
          <a:p>
            <a:pPr algn="ctr"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/>
              <a:t>Sights: Museum Dr. </a:t>
            </a:r>
            <a:r>
              <a:rPr dirty="0" err="1"/>
              <a:t>Emila</a:t>
            </a:r>
            <a:r>
              <a:rPr dirty="0"/>
              <a:t> </a:t>
            </a:r>
            <a:r>
              <a:rPr dirty="0" err="1"/>
              <a:t>Holuba</a:t>
            </a:r>
            <a:r>
              <a:rPr dirty="0"/>
              <a:t>, </a:t>
            </a:r>
            <a:r>
              <a:rPr dirty="0" err="1"/>
              <a:t>church,house</a:t>
            </a:r>
            <a:r>
              <a:rPr dirty="0"/>
              <a:t> of </a:t>
            </a:r>
            <a:r>
              <a:rPr dirty="0" smtClean="0"/>
              <a:t>culture</a:t>
            </a:r>
            <a:r>
              <a:rPr lang="cs-CZ" dirty="0" smtClean="0"/>
              <a:t> </a:t>
            </a:r>
            <a:endParaRPr dirty="0"/>
          </a:p>
          <a:p>
            <a:pPr algn="ctr"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/>
              <a:t>The city lies about </a:t>
            </a:r>
            <a:r>
              <a:rPr dirty="0" smtClean="0"/>
              <a:t>110</a:t>
            </a:r>
            <a:r>
              <a:rPr lang="cs-CZ" dirty="0" smtClean="0"/>
              <a:t> </a:t>
            </a:r>
            <a:r>
              <a:rPr dirty="0" smtClean="0"/>
              <a:t>kilometers </a:t>
            </a:r>
            <a:r>
              <a:rPr dirty="0"/>
              <a:t>from the capital city of Prague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10000">
        <p:wip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image7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32469" y="-177333"/>
            <a:ext cx="13394141" cy="10000961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Shape 146"/>
          <p:cNvSpPr>
            <a:spLocks noGrp="1"/>
          </p:cNvSpPr>
          <p:nvPr>
            <p:ph type="body" idx="1"/>
          </p:nvPr>
        </p:nvSpPr>
        <p:spPr>
          <a:xfrm>
            <a:off x="652961" y="737757"/>
            <a:ext cx="11698879" cy="9499528"/>
          </a:xfrm>
          <a:prstGeom prst="rect">
            <a:avLst/>
          </a:prstGeom>
        </p:spPr>
        <p:txBody>
          <a:bodyPr/>
          <a:lstStyle/>
          <a:p>
            <a:pPr marL="444498" indent="-444498" algn="ctr"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/>
              <a:t>Schools in </a:t>
            </a:r>
            <a:r>
              <a:rPr dirty="0" err="1" smtClean="0"/>
              <a:t>Holice</a:t>
            </a:r>
            <a:r>
              <a:rPr lang="cs-CZ" dirty="0"/>
              <a:t>:</a:t>
            </a:r>
            <a:r>
              <a:rPr dirty="0" smtClean="0"/>
              <a:t> </a:t>
            </a:r>
            <a:r>
              <a:rPr dirty="0"/>
              <a:t>Elementary school </a:t>
            </a:r>
            <a:r>
              <a:rPr dirty="0" err="1"/>
              <a:t>Holubova</a:t>
            </a:r>
            <a:r>
              <a:rPr dirty="0"/>
              <a:t>                 </a:t>
            </a:r>
          </a:p>
          <a:p>
            <a:pPr marL="444498" indent="-444498" algn="ctr"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/>
              <a:t>     Elementary school </a:t>
            </a:r>
            <a:r>
              <a:rPr dirty="0" err="1"/>
              <a:t>Komenského</a:t>
            </a:r>
            <a:endParaRPr dirty="0"/>
          </a:p>
          <a:p>
            <a:pPr marL="444498" indent="-444498" algn="ctr"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/>
              <a:t> Gymnasium </a:t>
            </a:r>
            <a:r>
              <a:rPr dirty="0" err="1"/>
              <a:t>Dr.Emila</a:t>
            </a:r>
            <a:r>
              <a:rPr dirty="0"/>
              <a:t> </a:t>
            </a:r>
            <a:r>
              <a:rPr dirty="0" err="1"/>
              <a:t>Holuba</a:t>
            </a:r>
            <a:r>
              <a:rPr dirty="0"/>
              <a:t> </a:t>
            </a:r>
          </a:p>
          <a:p>
            <a:pPr marL="444498" indent="-444498" algn="ctr"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 smtClean="0"/>
              <a:t> Automotive</a:t>
            </a:r>
            <a:r>
              <a:rPr lang="cs-CZ" dirty="0" smtClean="0"/>
              <a:t> </a:t>
            </a:r>
            <a:r>
              <a:rPr lang="cs-CZ" dirty="0" err="1" smtClean="0"/>
              <a:t>High</a:t>
            </a:r>
            <a:r>
              <a:rPr lang="cs-CZ" dirty="0" smtClean="0"/>
              <a:t> </a:t>
            </a:r>
            <a:r>
              <a:rPr lang="cs-CZ" dirty="0" err="1" smtClean="0"/>
              <a:t>school</a:t>
            </a:r>
            <a:endParaRPr dirty="0"/>
          </a:p>
          <a:p>
            <a:pPr marL="444498" indent="-444498" algn="ctr"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rPr dirty="0"/>
              <a:t>It hosts concerts and festivals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0000">
        <p:wip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image7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01342" y="-19546"/>
            <a:ext cx="13556336" cy="10122063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hape 14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61518">
              <a:defRPr sz="6300">
                <a:latin typeface="Chalkduster"/>
                <a:ea typeface="Chalkduster"/>
                <a:cs typeface="Chalkduster"/>
                <a:sym typeface="Chalkduster"/>
              </a:defRPr>
            </a:pPr>
            <a:r>
              <a:t>Photography:</a:t>
            </a:r>
          </a:p>
          <a:p>
            <a:pPr defTabSz="461518">
              <a:defRPr sz="6300">
                <a:latin typeface="Chalkduster"/>
                <a:ea typeface="Chalkduster"/>
                <a:cs typeface="Chalkduster"/>
                <a:sym typeface="Chalkduster"/>
              </a:defRPr>
            </a:pPr>
            <a:r>
              <a:t>(Holice symbols)</a:t>
            </a:r>
          </a:p>
        </p:txBody>
      </p:sp>
      <p:sp>
        <p:nvSpPr>
          <p:cNvPr id="150" name="Shape 150"/>
          <p:cNvSpPr>
            <a:spLocks noGrp="1"/>
          </p:cNvSpPr>
          <p:nvPr>
            <p:ph type="body" idx="1"/>
          </p:nvPr>
        </p:nvSpPr>
        <p:spPr>
          <a:xfrm>
            <a:off x="278325" y="2327032"/>
            <a:ext cx="11099805" cy="6611290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t>Character:</a:t>
            </a:r>
          </a:p>
          <a:p>
            <a:pPr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endParaRPr/>
          </a:p>
          <a:p>
            <a:pPr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t>Flag:</a:t>
            </a:r>
          </a:p>
          <a:p>
            <a:pPr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endParaRPr/>
          </a:p>
          <a:p>
            <a:pPr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t>Museum Dr.Emila Holuba:</a:t>
            </a:r>
          </a:p>
        </p:txBody>
      </p:sp>
      <p:pic>
        <p:nvPicPr>
          <p:cNvPr id="151" name="image8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60813" y="2721991"/>
            <a:ext cx="2669312" cy="16015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image9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52566" y="6941373"/>
            <a:ext cx="2794002" cy="19685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692400" y="4742908"/>
            <a:ext cx="2669308" cy="177954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10000">
        <p:wip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image10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806572" y="1716"/>
            <a:ext cx="14617944" cy="9750168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Shape 156"/>
          <p:cNvSpPr>
            <a:spLocks noGrp="1"/>
          </p:cNvSpPr>
          <p:nvPr>
            <p:ph type="title"/>
          </p:nvPr>
        </p:nvSpPr>
        <p:spPr>
          <a:xfrm>
            <a:off x="478234" y="444500"/>
            <a:ext cx="11099805" cy="2159000"/>
          </a:xfrm>
          <a:prstGeom prst="rect">
            <a:avLst/>
          </a:prstGeom>
        </p:spPr>
        <p:txBody>
          <a:bodyPr/>
          <a:lstStyle>
            <a:lvl1pPr>
              <a:defRPr>
                <a:latin typeface="Chalkduster"/>
                <a:ea typeface="Chalkduster"/>
                <a:cs typeface="Chalkduster"/>
                <a:sym typeface="Chalkduster"/>
              </a:defRPr>
            </a:lvl1pPr>
          </a:lstStyle>
          <a:p>
            <a:r>
              <a:t>My country</a:t>
            </a:r>
          </a:p>
        </p:txBody>
      </p:sp>
      <p:sp>
        <p:nvSpPr>
          <p:cNvPr id="157" name="Shape 157"/>
          <p:cNvSpPr>
            <a:spLocks noGrp="1"/>
          </p:cNvSpPr>
          <p:nvPr>
            <p:ph type="body" idx="1"/>
          </p:nvPr>
        </p:nvSpPr>
        <p:spPr>
          <a:xfrm>
            <a:off x="802730" y="2834501"/>
            <a:ext cx="11099805" cy="6286502"/>
          </a:xfrm>
          <a:prstGeom prst="rect">
            <a:avLst/>
          </a:prstGeom>
        </p:spPr>
        <p:txBody>
          <a:bodyPr/>
          <a:lstStyle/>
          <a:p>
            <a:pPr marL="408940" indent="-408940" algn="ctr" defTabSz="537462">
              <a:spcBef>
                <a:spcPts val="3800"/>
              </a:spcBef>
              <a:defRPr sz="3300">
                <a:latin typeface="Chalkduster"/>
                <a:ea typeface="Chalkduster"/>
                <a:cs typeface="Chalkduster"/>
                <a:sym typeface="Chalkduster"/>
              </a:defRPr>
            </a:pPr>
            <a:r>
              <a:t>My country is Czech Republic</a:t>
            </a:r>
          </a:p>
          <a:p>
            <a:pPr marL="408940" indent="-408940" algn="ctr" defTabSz="537462">
              <a:spcBef>
                <a:spcPts val="3800"/>
              </a:spcBef>
              <a:defRPr sz="3300">
                <a:latin typeface="Chalkduster"/>
                <a:ea typeface="Chalkduster"/>
                <a:cs typeface="Chalkduster"/>
                <a:sym typeface="Chalkduster"/>
              </a:defRPr>
            </a:pPr>
            <a:r>
              <a:t>Capital city:  Prague</a:t>
            </a:r>
          </a:p>
          <a:p>
            <a:pPr marL="408940" indent="-408940" algn="ctr" defTabSz="537462">
              <a:spcBef>
                <a:spcPts val="3800"/>
              </a:spcBef>
              <a:defRPr sz="3300">
                <a:latin typeface="Chalkduster"/>
                <a:ea typeface="Chalkduster"/>
                <a:cs typeface="Chalkduster"/>
                <a:sym typeface="Chalkduster"/>
              </a:defRPr>
            </a:pPr>
            <a:r>
              <a:t>Population: over 10 000 000</a:t>
            </a:r>
          </a:p>
          <a:p>
            <a:pPr marL="408940" indent="-408940" algn="ctr" defTabSz="537462">
              <a:spcBef>
                <a:spcPts val="3800"/>
              </a:spcBef>
              <a:defRPr sz="3300">
                <a:latin typeface="Chalkduster"/>
                <a:ea typeface="Chalkduster"/>
                <a:cs typeface="Chalkduster"/>
                <a:sym typeface="Chalkduster"/>
              </a:defRPr>
            </a:pPr>
            <a:r>
              <a:t>Population in capital city: over 2 000 000</a:t>
            </a:r>
          </a:p>
          <a:p>
            <a:pPr marL="408940" indent="-408940" algn="ctr" defTabSz="537462">
              <a:spcBef>
                <a:spcPts val="3800"/>
              </a:spcBef>
              <a:defRPr sz="3300">
                <a:latin typeface="Chalkduster"/>
                <a:ea typeface="Chalkduster"/>
                <a:cs typeface="Chalkduster"/>
                <a:sym typeface="Chalkduster"/>
              </a:defRPr>
            </a:pPr>
            <a:r>
              <a:t>President: Miloš Zeman</a:t>
            </a:r>
          </a:p>
          <a:p>
            <a:pPr marL="408940" indent="-408940" algn="ctr" defTabSz="537462">
              <a:spcBef>
                <a:spcPts val="3800"/>
              </a:spcBef>
              <a:defRPr sz="3300">
                <a:latin typeface="Chalkduster"/>
                <a:ea typeface="Chalkduster"/>
                <a:cs typeface="Chalkduster"/>
                <a:sym typeface="Chalkduster"/>
              </a:defRPr>
            </a:pPr>
            <a:r>
              <a:t>Region: 13 region + Prague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10000">
        <p:wip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image10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13853" y="-19687"/>
            <a:ext cx="14682120" cy="9792973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hape 160"/>
          <p:cNvSpPr>
            <a:spLocks noGrp="1"/>
          </p:cNvSpPr>
          <p:nvPr>
            <p:ph type="body" idx="1"/>
          </p:nvPr>
        </p:nvSpPr>
        <p:spPr>
          <a:xfrm>
            <a:off x="810604" y="811505"/>
            <a:ext cx="11099805" cy="8130590"/>
          </a:xfrm>
          <a:prstGeom prst="rect">
            <a:avLst/>
          </a:prstGeom>
        </p:spPr>
        <p:txBody>
          <a:bodyPr/>
          <a:lstStyle/>
          <a:p>
            <a:pPr algn="ctr"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t>Area: over 78 866 km2</a:t>
            </a:r>
            <a:r>
              <a:rPr>
                <a:latin typeface="Helvetica Light"/>
                <a:ea typeface="Helvetica Light"/>
                <a:cs typeface="Helvetica Light"/>
                <a:sym typeface="Helvetica Light"/>
              </a:rPr>
              <a:t> </a:t>
            </a:r>
          </a:p>
          <a:p>
            <a:pPr algn="ctr"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t>Czech Republic is small country</a:t>
            </a:r>
          </a:p>
          <a:p>
            <a:pPr algn="ctr"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t>It has well- developed industries (chemical,engineering,food)</a:t>
            </a:r>
          </a:p>
          <a:p>
            <a:pPr algn="ctr"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t>It borders with Germany, Poland, Slovakia and Austria</a:t>
            </a:r>
          </a:p>
          <a:p>
            <a:pPr algn="ctr">
              <a:defRPr>
                <a:latin typeface="Chalkduster"/>
                <a:ea typeface="Chalkduster"/>
                <a:cs typeface="Chalkduster"/>
                <a:sym typeface="Chalkduster"/>
              </a:defRPr>
            </a:pPr>
            <a:r>
              <a:t>It is a landlocked country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10000">
        <p:wip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273</Words>
  <Application>Microsoft Office PowerPoint</Application>
  <PresentationFormat>Vlastní</PresentationFormat>
  <Paragraphs>60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White</vt:lpstr>
      <vt:lpstr> Erasmus + My school,My town,My country</vt:lpstr>
      <vt:lpstr>My school</vt:lpstr>
      <vt:lpstr>Prezentace aplikace PowerPoint</vt:lpstr>
      <vt:lpstr>Prezentace aplikace PowerPoint</vt:lpstr>
      <vt:lpstr>My town</vt:lpstr>
      <vt:lpstr>Prezentace aplikace PowerPoint</vt:lpstr>
      <vt:lpstr>Photography: (Holice symbols)</vt:lpstr>
      <vt:lpstr>My country</vt:lpstr>
      <vt:lpstr>Prezentace aplikace PowerPoint</vt:lpstr>
      <vt:lpstr>Pictures (symbols country)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Erasmus + My school,My town,My country</dc:title>
  <cp:lastModifiedBy>Pinke Veronika</cp:lastModifiedBy>
  <cp:revision>7</cp:revision>
  <dcterms:modified xsi:type="dcterms:W3CDTF">2016-10-13T12:24:24Z</dcterms:modified>
</cp:coreProperties>
</file>