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66" r:id="rId3"/>
    <p:sldId id="264" r:id="rId4"/>
    <p:sldId id="257" r:id="rId5"/>
    <p:sldId id="258" r:id="rId6"/>
    <p:sldId id="260" r:id="rId7"/>
    <p:sldId id="261" r:id="rId8"/>
    <p:sldId id="262" r:id="rId9"/>
    <p:sldId id="259" r:id="rId10"/>
    <p:sldId id="263" r:id="rId11"/>
    <p:sldId id="265" r:id="rId12"/>
  </p:sldIdLst>
  <p:sldSz cx="9144000" cy="6858000" type="screen4x3"/>
  <p:notesSz cx="6858000" cy="9144000"/>
  <p:defaultTextStyle>
    <a:defPPr>
      <a:defRPr lang="cs-CZ"/>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8" name="Zástupný symbol pro datum 27"/>
          <p:cNvSpPr>
            <a:spLocks noGrp="1"/>
          </p:cNvSpPr>
          <p:nvPr>
            <p:ph type="dt" sz="half" idx="10"/>
          </p:nvPr>
        </p:nvSpPr>
        <p:spPr/>
        <p:txBody>
          <a:bodyPr/>
          <a:lstStyle/>
          <a:p>
            <a:endParaRPr lang="cs-CZ"/>
          </a:p>
        </p:txBody>
      </p:sp>
      <p:sp>
        <p:nvSpPr>
          <p:cNvPr id="17" name="Zástupný symbol pro zápatí 16"/>
          <p:cNvSpPr>
            <a:spLocks noGrp="1"/>
          </p:cNvSpPr>
          <p:nvPr>
            <p:ph type="ftr" sz="quarter" idx="11"/>
          </p:nvPr>
        </p:nvSpPr>
        <p:spPr/>
        <p:txBody>
          <a:bodyPr/>
          <a:lstStyle/>
          <a:p>
            <a:endParaRPr lang="cs-CZ"/>
          </a:p>
        </p:txBody>
      </p:sp>
      <p:sp>
        <p:nvSpPr>
          <p:cNvPr id="29" name="Zástupný symbol pro číslo snímku 28"/>
          <p:cNvSpPr>
            <a:spLocks noGrp="1"/>
          </p:cNvSpPr>
          <p:nvPr>
            <p:ph type="sldNum" sz="quarter" idx="12"/>
          </p:nvPr>
        </p:nvSpPr>
        <p:spPr/>
        <p:txBody>
          <a:bodyPr/>
          <a:lstStyle/>
          <a:p>
            <a:fld id="{4AB6E7E8-5433-4DF8-9A71-4701F299E14E}" type="slidenum">
              <a:rPr lang="cs-CZ" smtClean="0"/>
              <a:pPr/>
              <a:t>‹#›</a:t>
            </a:fld>
            <a:endParaRPr lang="cs-CZ"/>
          </a:p>
        </p:txBody>
      </p:sp>
      <p:sp>
        <p:nvSpPr>
          <p:cNvPr id="32" name="Obdélník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Obdélník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Obdélník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Obdélník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Obdélník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Nadpis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cs-CZ"/>
              <a:t>Klepnutím lze upravit styl předlohy nadpisů.</a:t>
            </a:r>
            <a:endParaRPr kumimoji="0" lang="en-US"/>
          </a:p>
        </p:txBody>
      </p:sp>
      <p:sp>
        <p:nvSpPr>
          <p:cNvPr id="9" name="Podnadpis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cs-CZ"/>
              <a:t>Klepnutím lze upravit styl předlohy podnadpisů.</a:t>
            </a:r>
            <a:endParaRPr kumimoji="0" lang="en-US"/>
          </a:p>
        </p:txBody>
      </p:sp>
      <p:sp>
        <p:nvSpPr>
          <p:cNvPr id="56" name="Obdélník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Obdélník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Obdélník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Obdélník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a:t>Klepnutím lze upravit styl předlohy nadpisů.</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4" name="Zástupný symbol pro datum 3"/>
          <p:cNvSpPr>
            <a:spLocks noGrp="1"/>
          </p:cNvSpPr>
          <p:nvPr>
            <p:ph type="dt" sz="half" idx="10"/>
          </p:nvPr>
        </p:nvSpPr>
        <p:spPr/>
        <p:txBody>
          <a:bodyPr/>
          <a:lstStyle/>
          <a:p>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23AD7C2-914A-4672-9BD4-98C163863C60}"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9"/>
            <a:ext cx="1981200" cy="5851525"/>
          </a:xfrm>
        </p:spPr>
        <p:txBody>
          <a:bodyPr vert="eaVert" anchor="ctr"/>
          <a:lstStyle/>
          <a:p>
            <a:r>
              <a:rPr kumimoji="0" lang="cs-CZ"/>
              <a:t>Klepnutím lze upravit styl předlohy nadpisů.</a:t>
            </a:r>
            <a:endParaRPr kumimoji="0" lang="en-US"/>
          </a:p>
        </p:txBody>
      </p:sp>
      <p:sp>
        <p:nvSpPr>
          <p:cNvPr id="3" name="Zástupný symbol pro svislý text 2"/>
          <p:cNvSpPr>
            <a:spLocks noGrp="1"/>
          </p:cNvSpPr>
          <p:nvPr>
            <p:ph type="body" orient="vert" idx="1"/>
          </p:nvPr>
        </p:nvSpPr>
        <p:spPr>
          <a:xfrm>
            <a:off x="609600" y="274639"/>
            <a:ext cx="5867400" cy="5851525"/>
          </a:xfrm>
        </p:spPr>
        <p:txBody>
          <a:bodyPr vert="eaVer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4" name="Zástupný symbol pro datum 3"/>
          <p:cNvSpPr>
            <a:spLocks noGrp="1"/>
          </p:cNvSpPr>
          <p:nvPr>
            <p:ph type="dt" sz="half" idx="10"/>
          </p:nvPr>
        </p:nvSpPr>
        <p:spPr/>
        <p:txBody>
          <a:bodyPr/>
          <a:lstStyle/>
          <a:p>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A768166-4B7D-4845-B04A-D36BCB4F90CB}"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a:t>Klepnutím lze upravit styl předlohy nadpisů.</a:t>
            </a:r>
            <a:endParaRPr kumimoji="0" lang="en-US"/>
          </a:p>
        </p:txBody>
      </p:sp>
      <p:sp>
        <p:nvSpPr>
          <p:cNvPr id="3" name="Zástupný symbol pro obsah 2"/>
          <p:cNvSpPr>
            <a:spLocks noGrp="1"/>
          </p:cNvSpPr>
          <p:nvPr>
            <p:ph idx="1"/>
          </p:nvPr>
        </p:nvSpPr>
        <p:spPr/>
        <p:txBody>
          <a:bodyPr/>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4" name="Zástupný symbol pro datum 3"/>
          <p:cNvSpPr>
            <a:spLocks noGrp="1"/>
          </p:cNvSpPr>
          <p:nvPr>
            <p:ph type="dt" sz="half" idx="10"/>
          </p:nvPr>
        </p:nvSpPr>
        <p:spPr/>
        <p:txBody>
          <a:bodyPr/>
          <a:lstStyle/>
          <a:p>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09714161-ED2C-4207-A623-FC69BD637550}"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14" name="Volný tvar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Volný tvar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Volný tvar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Volný tvar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Volný tvar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Volný tvar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Volný tvar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Volný tvar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Volný tvar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Volný tvar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Volný tvar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Volný tvar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Volný tvar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Volný tvar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Volný tvar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Zástupný symbol pro text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cs-CZ"/>
              <a:t>Klepnutím lze upravit styly předlohy textu.</a:t>
            </a:r>
          </a:p>
        </p:txBody>
      </p:sp>
      <p:sp>
        <p:nvSpPr>
          <p:cNvPr id="4" name="Zástupný symbol pro datum 3"/>
          <p:cNvSpPr>
            <a:spLocks noGrp="1"/>
          </p:cNvSpPr>
          <p:nvPr>
            <p:ph type="dt" sz="half" idx="10"/>
          </p:nvPr>
        </p:nvSpPr>
        <p:spPr/>
        <p:txBody>
          <a:bodyPr/>
          <a:lstStyle/>
          <a:p>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C5FEA9F-0B72-458A-95C1-7B713B7AE695}" type="slidenum">
              <a:rPr lang="cs-CZ" smtClean="0"/>
              <a:pPr/>
              <a:t>‹#›</a:t>
            </a:fld>
            <a:endParaRPr lang="cs-CZ"/>
          </a:p>
        </p:txBody>
      </p:sp>
      <p:sp>
        <p:nvSpPr>
          <p:cNvPr id="7" name="Obdélník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cs-CZ"/>
              <a:t>Klepnutím lze upravit styl předlohy nadpisů.</a:t>
            </a:r>
            <a:endParaRPr kumimoji="0" lang="en-US"/>
          </a:p>
        </p:txBody>
      </p:sp>
      <p:sp>
        <p:nvSpPr>
          <p:cNvPr id="8" name="Obdélník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Obdélník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Obdélník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bdélník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Obdélník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512064"/>
            <a:ext cx="8229600" cy="914400"/>
          </a:xfrm>
        </p:spPr>
        <p:txBody>
          <a:bodyPr/>
          <a:lstStyle/>
          <a:p>
            <a:r>
              <a:rPr kumimoji="0" lang="cs-CZ"/>
              <a:t>Klepnutím lze upravit styl předlohy nadpisů.</a:t>
            </a:r>
            <a:endParaRPr kumimoji="0" lang="en-US"/>
          </a:p>
        </p:txBody>
      </p:sp>
      <p:sp>
        <p:nvSpPr>
          <p:cNvPr id="3" name="Zástupný symbol pro obsah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4" name="Zástupný symbol pro obsah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5" name="Zástupný symbol pro datum 4"/>
          <p:cNvSpPr>
            <a:spLocks noGrp="1"/>
          </p:cNvSpPr>
          <p:nvPr>
            <p:ph type="dt" sz="half" idx="10"/>
          </p:nvPr>
        </p:nvSpPr>
        <p:spPr/>
        <p:txBody>
          <a:bodyPr/>
          <a:lstStyle/>
          <a:p>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446A02C-AC61-4F98-8932-EFE88E7F11AA}"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5" name="Obdélník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504824" y="512064"/>
            <a:ext cx="7772400" cy="914400"/>
          </a:xfrm>
        </p:spPr>
        <p:txBody>
          <a:bodyPr anchor="t"/>
          <a:lstStyle>
            <a:lvl1pPr>
              <a:defRPr sz="4000"/>
            </a:lvl1pPr>
            <a:extLst/>
          </a:lstStyle>
          <a:p>
            <a:r>
              <a:rPr kumimoji="0" lang="cs-CZ"/>
              <a:t>Klepnutím lze upravit styl předlohy nadpisů.</a:t>
            </a:r>
            <a:endParaRPr kumimoji="0" lang="en-US"/>
          </a:p>
        </p:txBody>
      </p:sp>
      <p:sp>
        <p:nvSpPr>
          <p:cNvPr id="3" name="Zástupný symbol pro text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a:t>Klepnutím lze upravit styly předlohy textu.</a:t>
            </a:r>
          </a:p>
        </p:txBody>
      </p:sp>
      <p:sp>
        <p:nvSpPr>
          <p:cNvPr id="4" name="Zástupný symbol pro text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a:t>Klepnutím lze upravit styly předlohy textu.</a:t>
            </a:r>
          </a:p>
        </p:txBody>
      </p:sp>
      <p:sp>
        <p:nvSpPr>
          <p:cNvPr id="5" name="Zástupný symbol pro obsah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6" name="Zástupný symbol pro obsah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7" name="Zástupný symbol pro datum 6"/>
          <p:cNvSpPr>
            <a:spLocks noGrp="1"/>
          </p:cNvSpPr>
          <p:nvPr>
            <p:ph type="dt" sz="half" idx="10"/>
          </p:nvPr>
        </p:nvSpPr>
        <p:spPr/>
        <p:txBody>
          <a:bodyPr/>
          <a:lstStyle/>
          <a:p>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EDF7E332-EB97-4F2B-A627-77AA94F97AE1}" type="slidenum">
              <a:rPr lang="cs-CZ" smtClean="0"/>
              <a:pPr/>
              <a:t>‹#›</a:t>
            </a:fld>
            <a:endParaRPr lang="cs-CZ"/>
          </a:p>
        </p:txBody>
      </p:sp>
      <p:sp>
        <p:nvSpPr>
          <p:cNvPr id="16" name="Obdélník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Obdélník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Obdélník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Obdélník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bdélník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bdélník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bdélník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Obdélník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Obdélník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914400" y="512064"/>
            <a:ext cx="7772400" cy="914400"/>
          </a:xfrm>
        </p:spPr>
        <p:txBody>
          <a:bodyPr/>
          <a:lstStyle>
            <a:lvl1pPr>
              <a:defRPr sz="4000" cap="none" baseline="0"/>
            </a:lvl1pPr>
            <a:extLst/>
          </a:lstStyle>
          <a:p>
            <a:r>
              <a:rPr kumimoji="0" lang="cs-CZ"/>
              <a:t>Klepnutím lze upravit styl předlohy nadpisů.</a:t>
            </a:r>
            <a:endParaRPr kumimoji="0" lang="en-US"/>
          </a:p>
        </p:txBody>
      </p:sp>
      <p:sp>
        <p:nvSpPr>
          <p:cNvPr id="3" name="Zástupný symbol pro datum 2"/>
          <p:cNvSpPr>
            <a:spLocks noGrp="1"/>
          </p:cNvSpPr>
          <p:nvPr>
            <p:ph type="dt" sz="half" idx="10"/>
          </p:nvPr>
        </p:nvSpPr>
        <p:spPr/>
        <p:txBody>
          <a:bodyPr/>
          <a:lstStyle/>
          <a:p>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1F0398EE-43B0-4218-B0DE-C5B1E7E788BE}"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03C2394E-FDE8-4CBE-B698-F694C4BF97C8}"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85800" y="273050"/>
            <a:ext cx="8229600" cy="1162050"/>
          </a:xfrm>
        </p:spPr>
        <p:txBody>
          <a:bodyPr anchor="ctr"/>
          <a:lstStyle>
            <a:lvl1pPr algn="l">
              <a:buNone/>
              <a:defRPr sz="3600" b="0"/>
            </a:lvl1pPr>
            <a:extLst/>
          </a:lstStyle>
          <a:p>
            <a:r>
              <a:rPr kumimoji="0" lang="cs-CZ"/>
              <a:t>Klepnutím lze upravit styl předlohy nadpisů.</a:t>
            </a:r>
            <a:endParaRPr kumimoji="0" lang="en-US"/>
          </a:p>
        </p:txBody>
      </p:sp>
      <p:sp>
        <p:nvSpPr>
          <p:cNvPr id="3" name="Zástupný symbol pro text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cs-CZ"/>
              <a:t>Klepnutím lze upravit styly předlohy textu.</a:t>
            </a:r>
          </a:p>
        </p:txBody>
      </p:sp>
      <p:sp>
        <p:nvSpPr>
          <p:cNvPr id="4" name="Zástupný symbol pro obsah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5" name="Zástupný symbol pro datum 4"/>
          <p:cNvSpPr>
            <a:spLocks noGrp="1"/>
          </p:cNvSpPr>
          <p:nvPr>
            <p:ph type="dt" sz="half" idx="10"/>
          </p:nvPr>
        </p:nvSpPr>
        <p:spPr/>
        <p:txBody>
          <a:bodyPr/>
          <a:lstStyle/>
          <a:p>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D5497565-B086-4EBD-9EA8-5F89A95B2B6A}"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8" name="Obdélník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Přímá spojovací čára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Skupina 9"/>
          <p:cNvGrpSpPr/>
          <p:nvPr/>
        </p:nvGrpSpPr>
        <p:grpSpPr>
          <a:xfrm rot="5400000">
            <a:off x="8514581" y="1219200"/>
            <a:ext cx="132763" cy="128466"/>
            <a:chOff x="6668087" y="1297746"/>
            <a:chExt cx="161840" cy="156602"/>
          </a:xfrm>
        </p:grpSpPr>
        <p:cxnSp>
          <p:nvCxnSpPr>
            <p:cNvPr id="15" name="Přímá spojovací čára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Přímá spojovací čára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Přímá spojovací čára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Nadpis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cs-CZ"/>
              <a:t>Klepnutím lze upravit styl předlohy nadpisů.</a:t>
            </a:r>
            <a:endParaRPr kumimoji="0" lang="en-US"/>
          </a:p>
        </p:txBody>
      </p:sp>
      <p:sp>
        <p:nvSpPr>
          <p:cNvPr id="3" name="Zástupný symbol pro obrázek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cs-CZ"/>
              <a:t>Klepnutím na ikonu přidáte obrázek.</a:t>
            </a:r>
            <a:endParaRPr kumimoji="0" lang="en-US"/>
          </a:p>
        </p:txBody>
      </p:sp>
      <p:sp>
        <p:nvSpPr>
          <p:cNvPr id="4" name="Zástupný symbol pro text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cs-CZ"/>
              <a:t>Klepnutím lze upravit styly předlohy textu.</a:t>
            </a:r>
          </a:p>
        </p:txBody>
      </p:sp>
      <p:grpSp>
        <p:nvGrpSpPr>
          <p:cNvPr id="14" name="Skupina 13"/>
          <p:cNvGrpSpPr/>
          <p:nvPr/>
        </p:nvGrpSpPr>
        <p:grpSpPr>
          <a:xfrm rot="5400000">
            <a:off x="8666981" y="1371600"/>
            <a:ext cx="132763" cy="128466"/>
            <a:chOff x="6668087" y="1297746"/>
            <a:chExt cx="161840" cy="156602"/>
          </a:xfrm>
        </p:grpSpPr>
        <p:cxnSp>
          <p:nvCxnSpPr>
            <p:cNvPr id="11" name="Přímá spojovací čára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Přímá spojovací čára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Přímá spojovací čára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Skupina 17"/>
          <p:cNvGrpSpPr/>
          <p:nvPr/>
        </p:nvGrpSpPr>
        <p:grpSpPr>
          <a:xfrm rot="5400000">
            <a:off x="8320088" y="1474763"/>
            <a:ext cx="132763" cy="128466"/>
            <a:chOff x="6668087" y="1297746"/>
            <a:chExt cx="161840" cy="156602"/>
          </a:xfrm>
        </p:grpSpPr>
        <p:cxnSp>
          <p:nvCxnSpPr>
            <p:cNvPr id="19" name="Přímá spojovací čára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Přímá spojovací čára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Přímá spojovací čára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Zástupný symbol pro datum 4"/>
          <p:cNvSpPr>
            <a:spLocks noGrp="1"/>
          </p:cNvSpPr>
          <p:nvPr>
            <p:ph type="dt" sz="half" idx="10"/>
          </p:nvPr>
        </p:nvSpPr>
        <p:spPr>
          <a:xfrm>
            <a:off x="6477000" y="55499"/>
            <a:ext cx="2133600" cy="365125"/>
          </a:xfrm>
        </p:spPr>
        <p:txBody>
          <a:bodyPr/>
          <a:lstStyle/>
          <a:p>
            <a:endParaRPr lang="cs-CZ"/>
          </a:p>
        </p:txBody>
      </p:sp>
      <p:sp>
        <p:nvSpPr>
          <p:cNvPr id="6" name="Zástupný symbol pro zápatí 5"/>
          <p:cNvSpPr>
            <a:spLocks noGrp="1"/>
          </p:cNvSpPr>
          <p:nvPr>
            <p:ph type="ftr" sz="quarter" idx="11"/>
          </p:nvPr>
        </p:nvSpPr>
        <p:spPr>
          <a:xfrm>
            <a:off x="914400" y="55499"/>
            <a:ext cx="5562600" cy="365125"/>
          </a:xfrm>
        </p:spPr>
        <p:txBody>
          <a:bodyPr/>
          <a:lstStyle/>
          <a:p>
            <a:endParaRPr lang="cs-CZ"/>
          </a:p>
        </p:txBody>
      </p:sp>
      <p:sp>
        <p:nvSpPr>
          <p:cNvPr id="7" name="Zástupný symbol pro číslo snímku 6"/>
          <p:cNvSpPr>
            <a:spLocks noGrp="1"/>
          </p:cNvSpPr>
          <p:nvPr>
            <p:ph type="sldNum" sz="quarter" idx="12"/>
          </p:nvPr>
        </p:nvSpPr>
        <p:spPr>
          <a:xfrm>
            <a:off x="8610600" y="55499"/>
            <a:ext cx="457200" cy="365125"/>
          </a:xfrm>
        </p:spPr>
        <p:txBody>
          <a:bodyPr/>
          <a:lstStyle/>
          <a:p>
            <a:fld id="{5454757E-8218-435E-87CC-A45FC860D9DD}" type="slidenum">
              <a:rPr lang="cs-CZ" smtClean="0"/>
              <a:pPr/>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Obdélník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bdélník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Obdélník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élník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bdélník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Obdélník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bdélník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Obdélník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Obdélník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Zástupný symbol pro nadpis 21"/>
          <p:cNvSpPr>
            <a:spLocks noGrp="1"/>
          </p:cNvSpPr>
          <p:nvPr>
            <p:ph type="title"/>
          </p:nvPr>
        </p:nvSpPr>
        <p:spPr>
          <a:xfrm>
            <a:off x="914400" y="512064"/>
            <a:ext cx="7772400" cy="914400"/>
          </a:xfrm>
          <a:prstGeom prst="rect">
            <a:avLst/>
          </a:prstGeom>
        </p:spPr>
        <p:txBody>
          <a:bodyPr vert="horz" anchor="t">
            <a:noAutofit/>
          </a:bodyPr>
          <a:lstStyle/>
          <a:p>
            <a:r>
              <a:rPr kumimoji="0" lang="cs-CZ"/>
              <a:t>Klepnutím lze upravit styl předlohy nadpisů.</a:t>
            </a:r>
            <a:endParaRPr kumimoji="0" lang="en-US"/>
          </a:p>
        </p:txBody>
      </p:sp>
      <p:sp>
        <p:nvSpPr>
          <p:cNvPr id="13" name="Zástupný symbol pro text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cs-CZ"/>
              <a:t>Klepnutím lze upravit styly předlohy textu.</a:t>
            </a:r>
          </a:p>
          <a:p>
            <a:pPr lvl="1" eaLnBrk="1" latinLnBrk="0" hangingPunct="1"/>
            <a:r>
              <a:rPr kumimoji="0" lang="cs-CZ"/>
              <a:t>Druhá úroveň</a:t>
            </a:r>
          </a:p>
          <a:p>
            <a:pPr lvl="2" eaLnBrk="1" latinLnBrk="0" hangingPunct="1"/>
            <a:r>
              <a:rPr kumimoji="0" lang="cs-CZ"/>
              <a:t>Třetí úroveň</a:t>
            </a:r>
          </a:p>
          <a:p>
            <a:pPr lvl="3" eaLnBrk="1" latinLnBrk="0" hangingPunct="1"/>
            <a:r>
              <a:rPr kumimoji="0" lang="cs-CZ"/>
              <a:t>Čtvrtá úroveň</a:t>
            </a:r>
          </a:p>
          <a:p>
            <a:pPr lvl="4" eaLnBrk="1" latinLnBrk="0" hangingPunct="1"/>
            <a:r>
              <a:rPr kumimoji="0" lang="cs-CZ"/>
              <a:t>Pátá úroveň</a:t>
            </a:r>
            <a:endParaRPr kumimoji="0" lang="en-US"/>
          </a:p>
        </p:txBody>
      </p:sp>
      <p:sp>
        <p:nvSpPr>
          <p:cNvPr id="14" name="Zástupný symbol pro datum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endParaRPr lang="cs-CZ"/>
          </a:p>
        </p:txBody>
      </p:sp>
      <p:sp>
        <p:nvSpPr>
          <p:cNvPr id="3" name="Zástupný symbol pro zápatí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cs-CZ"/>
          </a:p>
        </p:txBody>
      </p:sp>
      <p:sp>
        <p:nvSpPr>
          <p:cNvPr id="23" name="Zástupný symbol pro číslo snímku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61FD97BA-9A82-4170-A137-DE522346F05F}" type="slidenum">
              <a:rPr lang="cs-CZ" smtClean="0"/>
              <a:pPr/>
              <a:t>‹#›</a:t>
            </a:fld>
            <a:endParaRPr lang="cs-CZ"/>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commons.wikimedia.org/wiki/File:Flag_of_Italy.svg" TargetMode="External"/><Relationship Id="rId7" Type="http://schemas.openxmlformats.org/officeDocument/2006/relationships/hyperlink" Target="https://commons.wikimedia.org/wiki/File:Flag_of_Poland.svg" TargetMode="Externa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s://commons.wikimedia.org/wiki/File:Flag_of_the_Czech_Republic.svg"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google.cz/url?sa=i&amp;rct=j&amp;q=&amp;esrc=s&amp;source=images&amp;cd=&amp;ved=0ahUKEwiY87mF6dDPAhUGaRQKHRRnB4AQjRwIBw&amp;url=https://www.pinterest.com/explore/school-jokes/&amp;bvm=bv.135258522,d.d24&amp;psig=AFQjCNEypDKHQmCX7N_aHxQsm_rLCTQ3hg&amp;ust=1476208837429450" TargetMode="Externa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commons.wikimedia.org/wiki/File:Emil_Holub.jpg" TargetMode="Externa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hyperlink" Target="http://www.google.cz/url?sa=i&amp;rct=j&amp;q=&amp;esrc=s&amp;source=images&amp;cd=&amp;cad=rja&amp;uact=8&amp;ved=0ahUKEwidi7rGqs3PAhWCchQKHX5HDMoQjRwIBw&amp;url=http://yomama.blgz.cz/2012/05/Jiri-Welsch.html&amp;psig=AFQjCNHmlAeaeJuzdOO5sgJo6cG8lA1keA&amp;ust=1476089074489789"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3568" y="2420888"/>
            <a:ext cx="8077200" cy="1673352"/>
          </a:xfrm>
        </p:spPr>
        <p:txBody>
          <a:bodyPr/>
          <a:lstStyle/>
          <a:p>
            <a:r>
              <a:rPr lang="cs-CZ" sz="7200" dirty="0"/>
              <a:t>ERASMUS+</a:t>
            </a:r>
            <a:br>
              <a:rPr lang="cs-CZ" sz="7200" dirty="0"/>
            </a:br>
            <a:r>
              <a:rPr lang="cs-CZ" sz="7200" dirty="0"/>
              <a:t>LET‘S HELP</a:t>
            </a:r>
            <a:endParaRPr lang="en-US" sz="7200" dirty="0"/>
          </a:p>
        </p:txBody>
      </p:sp>
      <p:sp>
        <p:nvSpPr>
          <p:cNvPr id="2051" name="Rectangle 3"/>
          <p:cNvSpPr>
            <a:spLocks noGrp="1" noChangeArrowheads="1"/>
          </p:cNvSpPr>
          <p:nvPr>
            <p:ph type="subTitle" idx="1"/>
          </p:nvPr>
        </p:nvSpPr>
        <p:spPr>
          <a:xfrm>
            <a:off x="1403648" y="3861048"/>
            <a:ext cx="6400800" cy="1752600"/>
          </a:xfrm>
        </p:spPr>
        <p:txBody>
          <a:bodyPr/>
          <a:lstStyle/>
          <a:p>
            <a:endParaRPr lang="cs-CZ" dirty="0"/>
          </a:p>
          <a:p>
            <a:endParaRPr lang="cs-CZ" dirty="0"/>
          </a:p>
          <a:p>
            <a:endParaRPr lang="cs-CZ" dirty="0"/>
          </a:p>
          <a:p>
            <a:endParaRPr lang="cs-CZ" dirty="0"/>
          </a:p>
          <a:p>
            <a:endParaRPr lang="cs-CZ" dirty="0"/>
          </a:p>
        </p:txBody>
      </p:sp>
      <p:sp>
        <p:nvSpPr>
          <p:cNvPr id="8194" name="AutoShape 2" descr="Výsledek obrázku pro litva"/>
          <p:cNvSpPr>
            <a:spLocks noChangeAspect="1" noChangeArrowheads="1"/>
          </p:cNvSpPr>
          <p:nvPr/>
        </p:nvSpPr>
        <p:spPr bwMode="auto">
          <a:xfrm>
            <a:off x="0" y="-136525"/>
            <a:ext cx="2152650" cy="1295400"/>
          </a:xfrm>
          <a:prstGeom prst="rect">
            <a:avLst/>
          </a:prstGeom>
          <a:noFill/>
        </p:spPr>
        <p:txBody>
          <a:bodyPr vert="horz" wrap="square" lIns="91440" tIns="45720" rIns="91440" bIns="45720" numCol="1" anchor="t" anchorCtr="0" compatLnSpc="1">
            <a:prstTxWarp prst="textNoShape">
              <a:avLst/>
            </a:prstTxWarp>
          </a:bodyPr>
          <a:lstStyle/>
          <a:p>
            <a:endParaRPr lang="cs-CZ" dirty="0"/>
          </a:p>
        </p:txBody>
      </p:sp>
      <p:pic>
        <p:nvPicPr>
          <p:cNvPr id="8196" name="Picture 4" descr="Vlajka Litvy"/>
          <p:cNvPicPr>
            <a:picLocks noChangeAspect="1" noChangeArrowheads="1"/>
          </p:cNvPicPr>
          <p:nvPr/>
        </p:nvPicPr>
        <p:blipFill>
          <a:blip r:embed="rId2" cstate="print"/>
          <a:srcRect/>
          <a:stretch>
            <a:fillRect/>
          </a:stretch>
        </p:blipFill>
        <p:spPr bwMode="auto">
          <a:xfrm rot="10800000" flipV="1">
            <a:off x="6372200" y="3717032"/>
            <a:ext cx="1994456" cy="1192552"/>
          </a:xfrm>
          <a:prstGeom prst="rect">
            <a:avLst/>
          </a:prstGeom>
          <a:noFill/>
        </p:spPr>
      </p:pic>
      <p:sp>
        <p:nvSpPr>
          <p:cNvPr id="8198" name="AutoShape 6" descr="Výsledek obrázku pro itálie"/>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cs-CZ" dirty="0"/>
          </a:p>
        </p:txBody>
      </p:sp>
      <p:pic>
        <p:nvPicPr>
          <p:cNvPr id="8200" name="Picture 8" descr="Vlajka Itálie">
            <a:hlinkClick r:id="rId3" tooltip="Vlajka Itálie"/>
          </p:cNvPr>
          <p:cNvPicPr>
            <a:picLocks noChangeAspect="1" noChangeArrowheads="1"/>
          </p:cNvPicPr>
          <p:nvPr/>
        </p:nvPicPr>
        <p:blipFill>
          <a:blip r:embed="rId4" cstate="print"/>
          <a:srcRect/>
          <a:stretch>
            <a:fillRect/>
          </a:stretch>
        </p:blipFill>
        <p:spPr bwMode="auto">
          <a:xfrm>
            <a:off x="6372200" y="2276872"/>
            <a:ext cx="2072002" cy="1080120"/>
          </a:xfrm>
          <a:prstGeom prst="rect">
            <a:avLst/>
          </a:prstGeom>
          <a:noFill/>
        </p:spPr>
      </p:pic>
      <p:pic>
        <p:nvPicPr>
          <p:cNvPr id="8202" name="Picture 10" descr="Vlajka Česka">
            <a:hlinkClick r:id="rId5" tooltip="Vlajka Česka"/>
          </p:cNvPr>
          <p:cNvPicPr>
            <a:picLocks noChangeAspect="1" noChangeArrowheads="1"/>
          </p:cNvPicPr>
          <p:nvPr/>
        </p:nvPicPr>
        <p:blipFill>
          <a:blip r:embed="rId6" cstate="print"/>
          <a:srcRect/>
          <a:stretch>
            <a:fillRect/>
          </a:stretch>
        </p:blipFill>
        <p:spPr bwMode="auto">
          <a:xfrm>
            <a:off x="6444208" y="692696"/>
            <a:ext cx="2051720" cy="1119251"/>
          </a:xfrm>
          <a:prstGeom prst="rect">
            <a:avLst/>
          </a:prstGeom>
          <a:noFill/>
        </p:spPr>
      </p:pic>
      <p:pic>
        <p:nvPicPr>
          <p:cNvPr id="8204" name="Picture 12" descr="Vlajka Polska">
            <a:hlinkClick r:id="rId7" tooltip="Vlajka Polska"/>
          </p:cNvPr>
          <p:cNvPicPr>
            <a:picLocks noChangeAspect="1" noChangeArrowheads="1"/>
          </p:cNvPicPr>
          <p:nvPr/>
        </p:nvPicPr>
        <p:blipFill>
          <a:blip r:embed="rId8" cstate="print"/>
          <a:srcRect/>
          <a:stretch>
            <a:fillRect/>
          </a:stretch>
        </p:blipFill>
        <p:spPr bwMode="auto">
          <a:xfrm>
            <a:off x="6372200" y="5373216"/>
            <a:ext cx="1944216" cy="1186061"/>
          </a:xfrm>
          <a:prstGeom prst="rect">
            <a:avLst/>
          </a:prstGeom>
          <a:noFill/>
        </p:spPr>
      </p:pic>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7544" y="512064"/>
            <a:ext cx="8352928" cy="914400"/>
          </a:xfrm>
        </p:spPr>
        <p:txBody>
          <a:bodyPr>
            <a:normAutofit/>
          </a:bodyPr>
          <a:lstStyle/>
          <a:p>
            <a:r>
              <a:rPr lang="cs-CZ" sz="3200" dirty="0" err="1"/>
              <a:t>Famous</a:t>
            </a:r>
            <a:r>
              <a:rPr lang="cs-CZ" sz="3200" dirty="0"/>
              <a:t> </a:t>
            </a:r>
            <a:r>
              <a:rPr lang="cs-CZ" sz="3200" dirty="0" err="1"/>
              <a:t>Natives</a:t>
            </a:r>
            <a:r>
              <a:rPr lang="cs-CZ" sz="3200" dirty="0"/>
              <a:t> </a:t>
            </a:r>
            <a:r>
              <a:rPr lang="cs-CZ" sz="3200" dirty="0" err="1"/>
              <a:t>of</a:t>
            </a:r>
            <a:r>
              <a:rPr lang="cs-CZ" sz="3200" dirty="0"/>
              <a:t> </a:t>
            </a:r>
            <a:r>
              <a:rPr lang="cs-CZ" sz="3200" dirty="0" err="1"/>
              <a:t>the</a:t>
            </a:r>
            <a:r>
              <a:rPr lang="cs-CZ" sz="3200" dirty="0"/>
              <a:t> </a:t>
            </a:r>
            <a:r>
              <a:rPr lang="cs-CZ" sz="3200" dirty="0" err="1"/>
              <a:t>Czech</a:t>
            </a:r>
            <a:r>
              <a:rPr lang="cs-CZ" sz="3200" dirty="0"/>
              <a:t> </a:t>
            </a:r>
            <a:r>
              <a:rPr lang="cs-CZ" sz="3200" dirty="0" err="1"/>
              <a:t>Republic</a:t>
            </a:r>
            <a:endParaRPr lang="cs-CZ" sz="3200" dirty="0"/>
          </a:p>
        </p:txBody>
      </p:sp>
      <p:sp>
        <p:nvSpPr>
          <p:cNvPr id="9219" name="Rectangle 3"/>
          <p:cNvSpPr>
            <a:spLocks noGrp="1" noChangeArrowheads="1"/>
          </p:cNvSpPr>
          <p:nvPr>
            <p:ph sz="half" idx="1"/>
          </p:nvPr>
        </p:nvSpPr>
        <p:spPr>
          <a:xfrm>
            <a:off x="539552" y="1412776"/>
            <a:ext cx="3966592" cy="4669979"/>
          </a:xfrm>
        </p:spPr>
        <p:txBody>
          <a:bodyPr vert="horz">
            <a:noAutofit/>
          </a:bodyPr>
          <a:lstStyle/>
          <a:p>
            <a:pPr>
              <a:buFont typeface="Wingdings"/>
              <a:buNone/>
            </a:pPr>
            <a:r>
              <a:rPr lang="cs-CZ" sz="2000" dirty="0">
                <a:solidFill>
                  <a:schemeClr val="tx1"/>
                </a:solidFill>
              </a:rPr>
              <a:t>JAN HUS </a:t>
            </a:r>
          </a:p>
          <a:p>
            <a:pPr>
              <a:buFont typeface="Wingdings"/>
              <a:buNone/>
            </a:pPr>
            <a:r>
              <a:rPr lang="cs-CZ" sz="2000" dirty="0">
                <a:solidFill>
                  <a:schemeClr val="tx1"/>
                </a:solidFill>
              </a:rPr>
              <a:t>HANS LEDWINKA </a:t>
            </a:r>
          </a:p>
          <a:p>
            <a:pPr>
              <a:buFont typeface="Wingdings"/>
              <a:buNone/>
            </a:pPr>
            <a:r>
              <a:rPr lang="cs-CZ" sz="2000" dirty="0">
                <a:solidFill>
                  <a:schemeClr val="tx1"/>
                </a:solidFill>
              </a:rPr>
              <a:t>TOMÁŠ G. MASARYK</a:t>
            </a:r>
          </a:p>
          <a:p>
            <a:pPr>
              <a:buFont typeface="Wingdings"/>
              <a:buNone/>
            </a:pPr>
            <a:r>
              <a:rPr lang="cs-CZ" sz="2000" dirty="0">
                <a:solidFill>
                  <a:schemeClr val="tx1"/>
                </a:solidFill>
              </a:rPr>
              <a:t>VÁCLAV HAVEL</a:t>
            </a:r>
          </a:p>
          <a:p>
            <a:pPr>
              <a:buFont typeface="Wingdings"/>
              <a:buNone/>
            </a:pPr>
            <a:r>
              <a:rPr lang="cs-CZ" sz="2000" dirty="0">
                <a:solidFill>
                  <a:schemeClr val="tx1"/>
                </a:solidFill>
              </a:rPr>
              <a:t>JAROSLAV SEIFERT</a:t>
            </a:r>
          </a:p>
          <a:p>
            <a:pPr>
              <a:buFont typeface="Wingdings"/>
              <a:buNone/>
            </a:pPr>
            <a:r>
              <a:rPr lang="cs-CZ" sz="2000" dirty="0">
                <a:solidFill>
                  <a:schemeClr val="tx1"/>
                </a:solidFill>
              </a:rPr>
              <a:t>MILAN KUNDERA</a:t>
            </a:r>
          </a:p>
          <a:p>
            <a:pPr>
              <a:buFont typeface="Wingdings"/>
              <a:buNone/>
            </a:pPr>
            <a:r>
              <a:rPr lang="cs-CZ" sz="2000" dirty="0">
                <a:solidFill>
                  <a:schemeClr val="tx1"/>
                </a:solidFill>
              </a:rPr>
              <a:t>MILOŠ FORMAN</a:t>
            </a:r>
          </a:p>
          <a:p>
            <a:pPr>
              <a:buFont typeface="Wingdings"/>
              <a:buNone/>
            </a:pPr>
            <a:r>
              <a:rPr lang="cs-CZ" sz="2000" dirty="0">
                <a:solidFill>
                  <a:schemeClr val="tx1"/>
                </a:solidFill>
              </a:rPr>
              <a:t>ANTONÍN  DVOŘÁK</a:t>
            </a:r>
          </a:p>
          <a:p>
            <a:pPr>
              <a:buFont typeface="Wingdings"/>
              <a:buNone/>
            </a:pPr>
            <a:r>
              <a:rPr lang="cs-CZ" sz="2000" dirty="0">
                <a:solidFill>
                  <a:schemeClr val="tx1"/>
                </a:solidFill>
              </a:rPr>
              <a:t>LEOŠ JENÁČEK</a:t>
            </a:r>
          </a:p>
          <a:p>
            <a:pPr>
              <a:buFont typeface="Wingdings"/>
              <a:buNone/>
            </a:pPr>
            <a:r>
              <a:rPr lang="cs-CZ" sz="2000" dirty="0">
                <a:solidFill>
                  <a:schemeClr val="tx1"/>
                </a:solidFill>
              </a:rPr>
              <a:t>FERDINAND PORSCHE</a:t>
            </a:r>
          </a:p>
          <a:p>
            <a:pPr>
              <a:buNone/>
            </a:pPr>
            <a:r>
              <a:rPr lang="cs-CZ" sz="2000" dirty="0"/>
              <a:t>BEDŘICH SMETANA</a:t>
            </a:r>
          </a:p>
          <a:p>
            <a:pPr>
              <a:buNone/>
            </a:pPr>
            <a:r>
              <a:rPr lang="cs-CZ" sz="2000" dirty="0"/>
              <a:t>JAROSLAV HEYROVSKÝ</a:t>
            </a:r>
          </a:p>
          <a:p>
            <a:pPr>
              <a:buNone/>
            </a:pPr>
            <a:r>
              <a:rPr lang="cs-CZ" sz="2000" dirty="0"/>
              <a:t>MARTINA NAVRÁTILOVÁ</a:t>
            </a:r>
          </a:p>
          <a:p>
            <a:pPr>
              <a:buFont typeface="Wingdings"/>
              <a:buNone/>
            </a:pPr>
            <a:endParaRPr lang="cs-CZ" sz="2000" dirty="0">
              <a:solidFill>
                <a:schemeClr val="tx1"/>
              </a:solidFill>
            </a:endParaRPr>
          </a:p>
        </p:txBody>
      </p:sp>
      <p:sp>
        <p:nvSpPr>
          <p:cNvPr id="4" name="Zástupný symbol pro obsah 3"/>
          <p:cNvSpPr>
            <a:spLocks noGrp="1"/>
          </p:cNvSpPr>
          <p:nvPr>
            <p:ph sz="half" idx="2"/>
          </p:nvPr>
        </p:nvSpPr>
        <p:spPr>
          <a:xfrm>
            <a:off x="4644008" y="1628800"/>
            <a:ext cx="4038600" cy="4525963"/>
          </a:xfrm>
        </p:spPr>
        <p:txBody>
          <a:bodyPr>
            <a:noAutofit/>
          </a:bodyPr>
          <a:lstStyle/>
          <a:p>
            <a:pPr>
              <a:lnSpc>
                <a:spcPct val="80000"/>
              </a:lnSpc>
              <a:buNone/>
            </a:pPr>
            <a:r>
              <a:rPr lang="cs-CZ" sz="2000" dirty="0"/>
              <a:t>VĚRA ČÁSLAVSKÁ</a:t>
            </a:r>
          </a:p>
          <a:p>
            <a:pPr>
              <a:lnSpc>
                <a:spcPct val="80000"/>
              </a:lnSpc>
              <a:buNone/>
            </a:pPr>
            <a:r>
              <a:rPr lang="cs-CZ" sz="2000" dirty="0"/>
              <a:t>EMIL ZÁTOPEK</a:t>
            </a:r>
          </a:p>
          <a:p>
            <a:pPr>
              <a:lnSpc>
                <a:spcPct val="80000"/>
              </a:lnSpc>
              <a:buNone/>
            </a:pPr>
            <a:r>
              <a:rPr lang="cs-CZ" sz="2000" dirty="0"/>
              <a:t>JAN ŽELEZNÝ</a:t>
            </a:r>
          </a:p>
          <a:p>
            <a:pPr>
              <a:lnSpc>
                <a:spcPct val="80000"/>
              </a:lnSpc>
              <a:buNone/>
            </a:pPr>
            <a:r>
              <a:rPr lang="cs-CZ" sz="2000" dirty="0"/>
              <a:t>JOSEF MASOPUST</a:t>
            </a:r>
          </a:p>
          <a:p>
            <a:pPr>
              <a:lnSpc>
                <a:spcPct val="80000"/>
              </a:lnSpc>
              <a:buNone/>
            </a:pPr>
            <a:r>
              <a:rPr lang="cs-CZ" sz="2000" dirty="0"/>
              <a:t>JAROMÍR JÁGR</a:t>
            </a:r>
          </a:p>
          <a:p>
            <a:pPr>
              <a:lnSpc>
                <a:spcPct val="80000"/>
              </a:lnSpc>
              <a:buNone/>
            </a:pPr>
            <a:r>
              <a:rPr lang="cs-CZ" sz="2000" dirty="0"/>
              <a:t>PAVEL NEDVĚD</a:t>
            </a:r>
          </a:p>
          <a:p>
            <a:pPr>
              <a:lnSpc>
                <a:spcPct val="80000"/>
              </a:lnSpc>
              <a:buNone/>
            </a:pPr>
            <a:r>
              <a:rPr lang="cs-CZ" sz="2000" dirty="0"/>
              <a:t>PETR NEDVĚD</a:t>
            </a:r>
          </a:p>
          <a:p>
            <a:pPr>
              <a:lnSpc>
                <a:spcPct val="80000"/>
              </a:lnSpc>
              <a:buNone/>
            </a:pPr>
            <a:r>
              <a:rPr lang="cs-CZ" sz="2000" dirty="0"/>
              <a:t>DOMINIK HAŠEK</a:t>
            </a:r>
          </a:p>
          <a:p>
            <a:pPr>
              <a:lnSpc>
                <a:spcPct val="80000"/>
              </a:lnSpc>
              <a:buNone/>
            </a:pPr>
            <a:r>
              <a:rPr lang="cs-CZ" sz="2000" dirty="0"/>
              <a:t>IVAN HLINKA</a:t>
            </a:r>
          </a:p>
          <a:p>
            <a:pPr>
              <a:lnSpc>
                <a:spcPct val="80000"/>
              </a:lnSpc>
              <a:buNone/>
            </a:pPr>
            <a:r>
              <a:rPr lang="cs-CZ" sz="2000" dirty="0"/>
              <a:t>IVAN LENDL</a:t>
            </a:r>
          </a:p>
          <a:p>
            <a:pPr>
              <a:lnSpc>
                <a:spcPct val="80000"/>
              </a:lnSpc>
              <a:buNone/>
            </a:pPr>
            <a:r>
              <a:rPr lang="cs-CZ" sz="2000" dirty="0"/>
              <a:t>ONDŘEJ HALAJČUK:DD</a:t>
            </a:r>
          </a:p>
          <a:p>
            <a:pPr>
              <a:lnSpc>
                <a:spcPct val="80000"/>
              </a:lnSpc>
              <a:buNone/>
            </a:pPr>
            <a:r>
              <a:rPr lang="cs-CZ" sz="2000" dirty="0"/>
              <a:t>AND MANY OTHERS….</a:t>
            </a:r>
          </a:p>
          <a:p>
            <a:endParaRPr lang="cs-CZ" sz="2000" dirty="0"/>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    THANK YOU FOR WATCHING</a:t>
            </a:r>
          </a:p>
        </p:txBody>
      </p:sp>
      <p:sp>
        <p:nvSpPr>
          <p:cNvPr id="3" name="Zástupný symbol pro obsah 2"/>
          <p:cNvSpPr>
            <a:spLocks noGrp="1"/>
          </p:cNvSpPr>
          <p:nvPr>
            <p:ph sz="half" idx="1"/>
          </p:nvPr>
        </p:nvSpPr>
        <p:spPr/>
        <p:txBody>
          <a:bodyPr/>
          <a:lstStyle/>
          <a:p>
            <a:endParaRPr lang="cs-CZ" dirty="0"/>
          </a:p>
        </p:txBody>
      </p:sp>
      <p:sp>
        <p:nvSpPr>
          <p:cNvPr id="4" name="Zástupný symbol pro obsah 3"/>
          <p:cNvSpPr>
            <a:spLocks noGrp="1"/>
          </p:cNvSpPr>
          <p:nvPr>
            <p:ph sz="half" idx="2"/>
          </p:nvPr>
        </p:nvSpPr>
        <p:spPr/>
        <p:txBody>
          <a:bodyPr/>
          <a:lstStyle/>
          <a:p>
            <a:endParaRPr lang="cs-CZ" dirty="0"/>
          </a:p>
        </p:txBody>
      </p:sp>
    </p:spTree>
  </p:cSld>
  <p:clrMapOvr>
    <a:masterClrMapping/>
  </p:clrMapOvr>
  <p:transition>
    <p:wheel spokes="8"/>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a:extLst>
              <a:ext uri="{FF2B5EF4-FFF2-40B4-BE49-F238E27FC236}">
                <a16:creationId xmlns:a16="http://schemas.microsoft.com/office/drawing/2014/main" id="{5A4CDA6D-3E6F-4EF9-8383-D92BAA17CA6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47664" y="620688"/>
            <a:ext cx="2448272" cy="2016224"/>
          </a:xfrm>
          <a:prstGeom prst="rect">
            <a:avLst/>
          </a:prstGeom>
          <a:noFill/>
        </p:spPr>
      </p:pic>
      <p:pic>
        <p:nvPicPr>
          <p:cNvPr id="5" name="Zástupný symbol pro obsah 4">
            <a:extLst>
              <a:ext uri="{FF2B5EF4-FFF2-40B4-BE49-F238E27FC236}">
                <a16:creationId xmlns:a16="http://schemas.microsoft.com/office/drawing/2014/main" id="{06E672C5-12EB-4382-A4CE-C55CFF0122B6}"/>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355976" y="1844824"/>
            <a:ext cx="4320480" cy="990283"/>
          </a:xfrm>
          <a:prstGeom prst="rect">
            <a:avLst/>
          </a:prstGeom>
          <a:noFill/>
        </p:spPr>
      </p:pic>
      <p:sp>
        <p:nvSpPr>
          <p:cNvPr id="6" name="Obdélník 5">
            <a:extLst>
              <a:ext uri="{FF2B5EF4-FFF2-40B4-BE49-F238E27FC236}">
                <a16:creationId xmlns:a16="http://schemas.microsoft.com/office/drawing/2014/main" id="{03DEC792-2190-4B17-91CE-070E19FC0027}"/>
              </a:ext>
            </a:extLst>
          </p:cNvPr>
          <p:cNvSpPr/>
          <p:nvPr/>
        </p:nvSpPr>
        <p:spPr>
          <a:xfrm>
            <a:off x="1475656" y="3447876"/>
            <a:ext cx="7200800" cy="1592487"/>
          </a:xfrm>
          <a:prstGeom prst="rect">
            <a:avLst/>
          </a:prstGeom>
        </p:spPr>
        <p:txBody>
          <a:bodyPr wrap="square">
            <a:spAutoFit/>
          </a:bodyPr>
          <a:lstStyle/>
          <a:p>
            <a:pPr>
              <a:lnSpc>
                <a:spcPct val="107000"/>
              </a:lnSpc>
              <a:spcAft>
                <a:spcPts val="800"/>
              </a:spcAft>
            </a:pPr>
            <a:r>
              <a:rPr lang="lt-LT" dirty="0">
                <a:solidFill>
                  <a:srgbClr val="FFFF00"/>
                </a:solidFill>
                <a:latin typeface="Verdana" panose="020B060403050404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cs-CZ" sz="20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88989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           CONTECT</a:t>
            </a:r>
          </a:p>
        </p:txBody>
      </p:sp>
      <p:sp>
        <p:nvSpPr>
          <p:cNvPr id="3" name="Zástupný symbol pro obsah 2"/>
          <p:cNvSpPr>
            <a:spLocks noGrp="1"/>
          </p:cNvSpPr>
          <p:nvPr>
            <p:ph idx="1"/>
          </p:nvPr>
        </p:nvSpPr>
        <p:spPr/>
        <p:txBody>
          <a:bodyPr/>
          <a:lstStyle/>
          <a:p>
            <a:r>
              <a:rPr lang="cs-CZ" dirty="0"/>
              <a:t>My  </a:t>
            </a:r>
            <a:r>
              <a:rPr lang="cs-CZ" dirty="0" err="1"/>
              <a:t>School</a:t>
            </a:r>
            <a:endParaRPr lang="cs-CZ" dirty="0"/>
          </a:p>
          <a:p>
            <a:r>
              <a:rPr lang="cs-CZ" dirty="0"/>
              <a:t>My  </a:t>
            </a:r>
            <a:r>
              <a:rPr lang="cs-CZ" dirty="0" err="1"/>
              <a:t>Town</a:t>
            </a:r>
            <a:endParaRPr lang="cs-CZ" dirty="0"/>
          </a:p>
          <a:p>
            <a:r>
              <a:rPr lang="cs-CZ" dirty="0"/>
              <a:t>My Country</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7544" y="404664"/>
            <a:ext cx="7239000" cy="1008112"/>
          </a:xfrm>
        </p:spPr>
        <p:txBody>
          <a:bodyPr/>
          <a:lstStyle/>
          <a:p>
            <a:r>
              <a:rPr lang="cs-CZ" dirty="0"/>
              <a:t>My </a:t>
            </a:r>
            <a:r>
              <a:rPr lang="cs-CZ" dirty="0" err="1"/>
              <a:t>school</a:t>
            </a:r>
            <a:endParaRPr lang="cs-CZ" dirty="0"/>
          </a:p>
        </p:txBody>
      </p:sp>
      <p:sp>
        <p:nvSpPr>
          <p:cNvPr id="3075" name="Rectangle 3"/>
          <p:cNvSpPr>
            <a:spLocks noGrp="1" noChangeArrowheads="1"/>
          </p:cNvSpPr>
          <p:nvPr>
            <p:ph idx="1"/>
          </p:nvPr>
        </p:nvSpPr>
        <p:spPr/>
        <p:txBody>
          <a:bodyPr/>
          <a:lstStyle/>
          <a:p>
            <a:r>
              <a:rPr lang="cs-CZ" dirty="0" err="1"/>
              <a:t>Name</a:t>
            </a:r>
            <a:r>
              <a:rPr lang="cs-CZ" dirty="0"/>
              <a:t>: </a:t>
            </a:r>
            <a:r>
              <a:rPr lang="cs-CZ" dirty="0" err="1"/>
              <a:t>Komenskeho</a:t>
            </a:r>
            <a:r>
              <a:rPr lang="cs-CZ" dirty="0"/>
              <a:t> </a:t>
            </a:r>
            <a:r>
              <a:rPr lang="cs-CZ" dirty="0" err="1"/>
              <a:t>Primary</a:t>
            </a:r>
            <a:r>
              <a:rPr lang="cs-CZ" dirty="0"/>
              <a:t> </a:t>
            </a:r>
            <a:r>
              <a:rPr lang="cs-CZ" dirty="0" err="1"/>
              <a:t>School</a:t>
            </a:r>
            <a:endParaRPr lang="cs-CZ" dirty="0"/>
          </a:p>
          <a:p>
            <a:r>
              <a:rPr lang="cs-CZ" dirty="0" err="1"/>
              <a:t>Adress</a:t>
            </a:r>
            <a:r>
              <a:rPr lang="cs-CZ" dirty="0"/>
              <a:t>: Komenského 100, Holice 53401</a:t>
            </a:r>
          </a:p>
          <a:p>
            <a:endParaRPr lang="cs-CZ" dirty="0"/>
          </a:p>
        </p:txBody>
      </p:sp>
      <p:sp>
        <p:nvSpPr>
          <p:cNvPr id="3077" name="AutoShape 5"/>
          <p:cNvSpPr>
            <a:spLocks noChangeAspect="1" noChangeArrowheads="1"/>
          </p:cNvSpPr>
          <p:nvPr/>
        </p:nvSpPr>
        <p:spPr bwMode="auto">
          <a:xfrm>
            <a:off x="2586038" y="1443038"/>
            <a:ext cx="3971925" cy="3971925"/>
          </a:xfrm>
          <a:prstGeom prst="rect">
            <a:avLst/>
          </a:prstGeom>
          <a:noFill/>
        </p:spPr>
        <p:txBody>
          <a:bodyPr/>
          <a:lstStyle/>
          <a:p>
            <a:endParaRPr lang="cs-CZ"/>
          </a:p>
        </p:txBody>
      </p:sp>
      <p:sp>
        <p:nvSpPr>
          <p:cNvPr id="3079" name="AutoShape 7"/>
          <p:cNvSpPr>
            <a:spLocks noChangeAspect="1" noChangeArrowheads="1"/>
          </p:cNvSpPr>
          <p:nvPr/>
        </p:nvSpPr>
        <p:spPr bwMode="auto">
          <a:xfrm>
            <a:off x="2586038" y="1443038"/>
            <a:ext cx="3971925" cy="3971925"/>
          </a:xfrm>
          <a:prstGeom prst="rect">
            <a:avLst/>
          </a:prstGeom>
          <a:noFill/>
        </p:spPr>
        <p:txBody>
          <a:bodyPr/>
          <a:lstStyle/>
          <a:p>
            <a:endParaRPr lang="cs-CZ"/>
          </a:p>
        </p:txBody>
      </p:sp>
      <p:sp>
        <p:nvSpPr>
          <p:cNvPr id="3081" name="AutoShape 9"/>
          <p:cNvSpPr>
            <a:spLocks noChangeAspect="1" noChangeArrowheads="1"/>
          </p:cNvSpPr>
          <p:nvPr/>
        </p:nvSpPr>
        <p:spPr bwMode="auto">
          <a:xfrm>
            <a:off x="2586038" y="1443038"/>
            <a:ext cx="3971925" cy="3971925"/>
          </a:xfrm>
          <a:prstGeom prst="rect">
            <a:avLst/>
          </a:prstGeom>
          <a:noFill/>
        </p:spPr>
        <p:txBody>
          <a:bodyPr/>
          <a:lstStyle/>
          <a:p>
            <a:endParaRPr lang="cs-CZ"/>
          </a:p>
        </p:txBody>
      </p:sp>
      <p:sp>
        <p:nvSpPr>
          <p:cNvPr id="3083" name="AutoShape 11"/>
          <p:cNvSpPr>
            <a:spLocks noChangeAspect="1" noChangeArrowheads="1"/>
          </p:cNvSpPr>
          <p:nvPr/>
        </p:nvSpPr>
        <p:spPr bwMode="auto">
          <a:xfrm>
            <a:off x="2193925" y="1544638"/>
            <a:ext cx="3971925" cy="3971925"/>
          </a:xfrm>
          <a:prstGeom prst="rect">
            <a:avLst/>
          </a:prstGeom>
          <a:noFill/>
        </p:spPr>
        <p:txBody>
          <a:bodyPr/>
          <a:lstStyle/>
          <a:p>
            <a:endParaRPr lang="cs-CZ"/>
          </a:p>
        </p:txBody>
      </p:sp>
      <p:pic>
        <p:nvPicPr>
          <p:cNvPr id="3084" name="Picture 12" descr="2stupen"/>
          <p:cNvPicPr>
            <a:picLocks noChangeAspect="1" noChangeArrowheads="1"/>
          </p:cNvPicPr>
          <p:nvPr/>
        </p:nvPicPr>
        <p:blipFill>
          <a:blip r:embed="rId2" cstate="print"/>
          <a:srcRect/>
          <a:stretch>
            <a:fillRect/>
          </a:stretch>
        </p:blipFill>
        <p:spPr bwMode="auto">
          <a:xfrm>
            <a:off x="2195736" y="3356992"/>
            <a:ext cx="4176713" cy="2774950"/>
          </a:xfrm>
          <a:prstGeom prst="rect">
            <a:avLst/>
          </a:prstGeom>
          <a:noFill/>
        </p:spPr>
      </p:pic>
      <p:pic>
        <p:nvPicPr>
          <p:cNvPr id="7170" name="Picture 2" descr="Výsledek obrázku pro school jokes">
            <a:hlinkClick r:id="rId3"/>
          </p:cNvPr>
          <p:cNvPicPr>
            <a:picLocks noChangeAspect="1" noChangeArrowheads="1"/>
          </p:cNvPicPr>
          <p:nvPr/>
        </p:nvPicPr>
        <p:blipFill>
          <a:blip r:embed="rId4" cstate="print"/>
          <a:srcRect/>
          <a:stretch>
            <a:fillRect/>
          </a:stretch>
        </p:blipFill>
        <p:spPr bwMode="auto">
          <a:xfrm>
            <a:off x="7020272" y="3573016"/>
            <a:ext cx="1656184" cy="2484277"/>
          </a:xfrm>
          <a:prstGeom prst="rect">
            <a:avLst/>
          </a:prstGeom>
          <a:noFill/>
        </p:spPr>
      </p:pic>
    </p:spTree>
  </p:cSld>
  <p:clrMapOvr>
    <a:masterClrMapping/>
  </p:clrMapOvr>
  <p:transition>
    <p:wipe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cs-CZ" dirty="0"/>
              <a:t>My </a:t>
            </a:r>
            <a:r>
              <a:rPr lang="cs-CZ" dirty="0" err="1"/>
              <a:t>town</a:t>
            </a:r>
            <a:endParaRPr lang="cs-CZ" dirty="0"/>
          </a:p>
        </p:txBody>
      </p:sp>
      <p:sp>
        <p:nvSpPr>
          <p:cNvPr id="4099" name="Rectangle 3"/>
          <p:cNvSpPr>
            <a:spLocks noGrp="1" noChangeArrowheads="1"/>
          </p:cNvSpPr>
          <p:nvPr>
            <p:ph idx="1"/>
          </p:nvPr>
        </p:nvSpPr>
        <p:spPr>
          <a:xfrm>
            <a:off x="899592" y="1916832"/>
            <a:ext cx="7772400" cy="4572000"/>
          </a:xfrm>
        </p:spPr>
        <p:txBody>
          <a:bodyPr/>
          <a:lstStyle/>
          <a:p>
            <a:r>
              <a:rPr lang="cs-CZ" dirty="0" err="1"/>
              <a:t>Name</a:t>
            </a:r>
            <a:r>
              <a:rPr lang="cs-CZ" dirty="0"/>
              <a:t>: Holice</a:t>
            </a:r>
          </a:p>
          <a:p>
            <a:r>
              <a:rPr lang="cs-CZ" dirty="0" err="1"/>
              <a:t>Location</a:t>
            </a:r>
            <a:r>
              <a:rPr lang="cs-CZ" dirty="0"/>
              <a:t>: </a:t>
            </a:r>
            <a:r>
              <a:rPr lang="cs-CZ" dirty="0" err="1"/>
              <a:t>East</a:t>
            </a:r>
            <a:r>
              <a:rPr lang="cs-CZ" dirty="0"/>
              <a:t> Bohemia, Pardubicky Region</a:t>
            </a:r>
          </a:p>
          <a:p>
            <a:r>
              <a:rPr lang="cs-CZ" dirty="0"/>
              <a:t>ZIP: 534 01</a:t>
            </a:r>
          </a:p>
          <a:p>
            <a:r>
              <a:rPr lang="cs-CZ" dirty="0" err="1"/>
              <a:t>Number</a:t>
            </a:r>
            <a:r>
              <a:rPr lang="cs-CZ" dirty="0"/>
              <a:t> </a:t>
            </a:r>
            <a:r>
              <a:rPr lang="cs-CZ" dirty="0" err="1"/>
              <a:t>of</a:t>
            </a:r>
            <a:r>
              <a:rPr lang="cs-CZ" dirty="0"/>
              <a:t> </a:t>
            </a:r>
            <a:r>
              <a:rPr lang="cs-CZ" dirty="0" err="1"/>
              <a:t>citizens</a:t>
            </a:r>
            <a:r>
              <a:rPr lang="cs-CZ" dirty="0"/>
              <a:t>: 6514</a:t>
            </a:r>
          </a:p>
          <a:p>
            <a:r>
              <a:rPr lang="cs-CZ" dirty="0"/>
              <a:t>GPS: 50°03'28"N, 15°59'9"E</a:t>
            </a:r>
          </a:p>
        </p:txBody>
      </p:sp>
      <p:pic>
        <p:nvPicPr>
          <p:cNvPr id="4" name="Picture 4" descr=" Město Holice"/>
          <p:cNvPicPr>
            <a:picLocks noChangeAspect="1" noChangeArrowheads="1"/>
          </p:cNvPicPr>
          <p:nvPr/>
        </p:nvPicPr>
        <p:blipFill>
          <a:blip r:embed="rId2" cstate="print"/>
          <a:srcRect/>
          <a:stretch>
            <a:fillRect/>
          </a:stretch>
        </p:blipFill>
        <p:spPr bwMode="auto">
          <a:xfrm>
            <a:off x="3851920" y="188640"/>
            <a:ext cx="1584970" cy="1833850"/>
          </a:xfrm>
          <a:prstGeom prst="rect">
            <a:avLst/>
          </a:prstGeom>
          <a:noFill/>
        </p:spPr>
      </p:pic>
      <p:pic>
        <p:nvPicPr>
          <p:cNvPr id="6146" name="Picture 2" descr="Holice (město)"/>
          <p:cNvPicPr>
            <a:picLocks noChangeAspect="1" noChangeArrowheads="1"/>
          </p:cNvPicPr>
          <p:nvPr/>
        </p:nvPicPr>
        <p:blipFill>
          <a:blip r:embed="rId3" cstate="print"/>
          <a:srcRect/>
          <a:stretch>
            <a:fillRect/>
          </a:stretch>
        </p:blipFill>
        <p:spPr bwMode="auto">
          <a:xfrm>
            <a:off x="5652120" y="332656"/>
            <a:ext cx="2268252" cy="1512168"/>
          </a:xfrm>
          <a:prstGeom prst="rect">
            <a:avLst/>
          </a:prstGeom>
          <a:noFill/>
        </p:spPr>
      </p:pic>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cs-CZ"/>
              <a:t>My town - Holice</a:t>
            </a:r>
          </a:p>
        </p:txBody>
      </p:sp>
      <p:pic>
        <p:nvPicPr>
          <p:cNvPr id="6148" name="Picture 4"/>
          <p:cNvPicPr>
            <a:picLocks noChangeAspect="1" noChangeArrowheads="1"/>
          </p:cNvPicPr>
          <p:nvPr/>
        </p:nvPicPr>
        <p:blipFill>
          <a:blip r:embed="rId2" cstate="print"/>
          <a:srcRect l="4813" t="12094" r="18622" b="10735"/>
          <a:stretch>
            <a:fillRect/>
          </a:stretch>
        </p:blipFill>
        <p:spPr bwMode="auto">
          <a:xfrm>
            <a:off x="468313" y="1557338"/>
            <a:ext cx="5903912" cy="3392487"/>
          </a:xfrm>
          <a:prstGeom prst="rect">
            <a:avLst/>
          </a:prstGeom>
          <a:noFill/>
          <a:ln w="9525">
            <a:noFill/>
            <a:miter lim="800000"/>
            <a:headEnd/>
            <a:tailEnd/>
          </a:ln>
          <a:effectLst/>
        </p:spPr>
      </p:pic>
      <p:pic>
        <p:nvPicPr>
          <p:cNvPr id="6149" name="Picture 5"/>
          <p:cNvPicPr>
            <a:picLocks noChangeAspect="1" noChangeArrowheads="1"/>
          </p:cNvPicPr>
          <p:nvPr/>
        </p:nvPicPr>
        <p:blipFill>
          <a:blip r:embed="rId3" cstate="print"/>
          <a:srcRect l="3328" t="3749" r="2773" b="3749"/>
          <a:stretch>
            <a:fillRect/>
          </a:stretch>
        </p:blipFill>
        <p:spPr bwMode="auto">
          <a:xfrm>
            <a:off x="4500563" y="3860800"/>
            <a:ext cx="4032250" cy="2351088"/>
          </a:xfrm>
          <a:prstGeom prst="rect">
            <a:avLst/>
          </a:prstGeom>
          <a:noFill/>
          <a:ln w="9525">
            <a:solidFill>
              <a:schemeClr val="tx1"/>
            </a:solidFill>
            <a:miter lim="800000"/>
            <a:headEnd/>
            <a:tailEnd/>
          </a:ln>
          <a:effectLst/>
        </p:spPr>
      </p:pic>
    </p:spTree>
  </p:cSld>
  <p:clrMapOvr>
    <a:masterClrMapping/>
  </p:clrMapOvr>
  <p:transition>
    <p:newsfla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r>
              <a:rPr lang="cs-CZ"/>
              <a:t>Famous Natives of Holice</a:t>
            </a:r>
          </a:p>
        </p:txBody>
      </p:sp>
      <p:pic>
        <p:nvPicPr>
          <p:cNvPr id="7173" name="Picture 5" descr="338px-Emil_Holub">
            <a:hlinkClick r:id="rId2"/>
          </p:cNvPr>
          <p:cNvPicPr>
            <a:picLocks noChangeAspect="1" noChangeArrowheads="1"/>
          </p:cNvPicPr>
          <p:nvPr/>
        </p:nvPicPr>
        <p:blipFill>
          <a:blip r:embed="rId3" cstate="print"/>
          <a:srcRect/>
          <a:stretch>
            <a:fillRect/>
          </a:stretch>
        </p:blipFill>
        <p:spPr bwMode="auto">
          <a:xfrm>
            <a:off x="323850" y="3284538"/>
            <a:ext cx="1884363" cy="2630487"/>
          </a:xfrm>
          <a:prstGeom prst="rect">
            <a:avLst/>
          </a:prstGeom>
          <a:noFill/>
        </p:spPr>
      </p:pic>
      <p:pic>
        <p:nvPicPr>
          <p:cNvPr id="7175" name="Picture 7" descr="Výsledek obrázku pro jiří welsch">
            <a:hlinkClick r:id="rId4"/>
          </p:cNvPr>
          <p:cNvPicPr>
            <a:picLocks noChangeAspect="1" noChangeArrowheads="1"/>
          </p:cNvPicPr>
          <p:nvPr/>
        </p:nvPicPr>
        <p:blipFill>
          <a:blip r:embed="rId5" cstate="print"/>
          <a:srcRect/>
          <a:stretch>
            <a:fillRect/>
          </a:stretch>
        </p:blipFill>
        <p:spPr bwMode="auto">
          <a:xfrm>
            <a:off x="2771775" y="3644900"/>
            <a:ext cx="3313113" cy="2484438"/>
          </a:xfrm>
          <a:prstGeom prst="rect">
            <a:avLst/>
          </a:prstGeom>
          <a:noFill/>
        </p:spPr>
      </p:pic>
      <p:pic>
        <p:nvPicPr>
          <p:cNvPr id="7177" name="Picture 9" descr="03.jpg"/>
          <p:cNvPicPr>
            <a:picLocks noChangeAspect="1" noChangeArrowheads="1"/>
          </p:cNvPicPr>
          <p:nvPr/>
        </p:nvPicPr>
        <p:blipFill>
          <a:blip r:embed="rId6" cstate="print"/>
          <a:srcRect/>
          <a:stretch>
            <a:fillRect/>
          </a:stretch>
        </p:blipFill>
        <p:spPr bwMode="auto">
          <a:xfrm>
            <a:off x="6804025" y="3573463"/>
            <a:ext cx="1819275" cy="2582862"/>
          </a:xfrm>
          <a:prstGeom prst="rect">
            <a:avLst/>
          </a:prstGeom>
          <a:noFill/>
        </p:spPr>
      </p:pic>
      <p:sp>
        <p:nvSpPr>
          <p:cNvPr id="7178" name="Text Box 10"/>
          <p:cNvSpPr txBox="1">
            <a:spLocks noChangeArrowheads="1"/>
          </p:cNvSpPr>
          <p:nvPr/>
        </p:nvSpPr>
        <p:spPr bwMode="auto">
          <a:xfrm>
            <a:off x="539750" y="1916113"/>
            <a:ext cx="2017713" cy="779462"/>
          </a:xfrm>
          <a:prstGeom prst="rect">
            <a:avLst/>
          </a:prstGeom>
          <a:noFill/>
          <a:ln w="9525">
            <a:noFill/>
            <a:miter lim="800000"/>
            <a:headEnd/>
            <a:tailEnd/>
          </a:ln>
          <a:effectLst/>
        </p:spPr>
        <p:txBody>
          <a:bodyPr>
            <a:spAutoFit/>
          </a:bodyPr>
          <a:lstStyle/>
          <a:p>
            <a:pPr>
              <a:spcBef>
                <a:spcPct val="50000"/>
              </a:spcBef>
            </a:pPr>
            <a:r>
              <a:rPr lang="en-US"/>
              <a:t>Dr. Emil Holub </a:t>
            </a:r>
            <a:endParaRPr lang="cs-CZ"/>
          </a:p>
          <a:p>
            <a:pPr>
              <a:spcBef>
                <a:spcPct val="50000"/>
              </a:spcBef>
            </a:pPr>
            <a:r>
              <a:rPr lang="en-US"/>
              <a:t>Traveler</a:t>
            </a:r>
            <a:endParaRPr lang="cs-CZ"/>
          </a:p>
        </p:txBody>
      </p:sp>
      <p:sp>
        <p:nvSpPr>
          <p:cNvPr id="7179" name="Text Box 11"/>
          <p:cNvSpPr txBox="1">
            <a:spLocks noChangeArrowheads="1"/>
          </p:cNvSpPr>
          <p:nvPr/>
        </p:nvSpPr>
        <p:spPr bwMode="auto">
          <a:xfrm>
            <a:off x="3563938" y="1916113"/>
            <a:ext cx="1657350" cy="779462"/>
          </a:xfrm>
          <a:prstGeom prst="rect">
            <a:avLst/>
          </a:prstGeom>
          <a:noFill/>
          <a:ln w="9525">
            <a:noFill/>
            <a:miter lim="800000"/>
            <a:headEnd/>
            <a:tailEnd/>
          </a:ln>
          <a:effectLst/>
        </p:spPr>
        <p:txBody>
          <a:bodyPr>
            <a:spAutoFit/>
          </a:bodyPr>
          <a:lstStyle/>
          <a:p>
            <a:pPr>
              <a:spcBef>
                <a:spcPct val="50000"/>
              </a:spcBef>
            </a:pPr>
            <a:r>
              <a:rPr lang="cs-CZ"/>
              <a:t>Jiří Welsch</a:t>
            </a:r>
          </a:p>
          <a:p>
            <a:pPr>
              <a:spcBef>
                <a:spcPct val="50000"/>
              </a:spcBef>
            </a:pPr>
            <a:r>
              <a:rPr lang="cs-CZ"/>
              <a:t>NBA player</a:t>
            </a:r>
          </a:p>
        </p:txBody>
      </p:sp>
      <p:sp>
        <p:nvSpPr>
          <p:cNvPr id="7181" name="Text Box 13"/>
          <p:cNvSpPr txBox="1">
            <a:spLocks noChangeArrowheads="1"/>
          </p:cNvSpPr>
          <p:nvPr/>
        </p:nvSpPr>
        <p:spPr bwMode="auto">
          <a:xfrm>
            <a:off x="6443663" y="1844675"/>
            <a:ext cx="2449512" cy="946150"/>
          </a:xfrm>
          <a:prstGeom prst="rect">
            <a:avLst/>
          </a:prstGeom>
          <a:noFill/>
          <a:ln w="9525">
            <a:noFill/>
            <a:miter lim="800000"/>
            <a:headEnd/>
            <a:tailEnd/>
          </a:ln>
          <a:effectLst/>
        </p:spPr>
        <p:txBody>
          <a:bodyPr>
            <a:spAutoFit/>
          </a:bodyPr>
          <a:lstStyle/>
          <a:p>
            <a:pPr>
              <a:lnSpc>
                <a:spcPct val="90000"/>
              </a:lnSpc>
              <a:spcBef>
                <a:spcPct val="20000"/>
              </a:spcBef>
            </a:pPr>
            <a:r>
              <a:rPr lang="cs-CZ"/>
              <a:t>Václav Baumann</a:t>
            </a:r>
          </a:p>
          <a:p>
            <a:pPr>
              <a:lnSpc>
                <a:spcPct val="90000"/>
              </a:lnSpc>
              <a:spcBef>
                <a:spcPct val="20000"/>
              </a:spcBef>
            </a:pPr>
            <a:r>
              <a:rPr lang="cs-CZ"/>
              <a:t>RAF pilot</a:t>
            </a:r>
          </a:p>
          <a:p>
            <a:pPr>
              <a:lnSpc>
                <a:spcPct val="90000"/>
              </a:lnSpc>
              <a:spcBef>
                <a:spcPct val="20000"/>
              </a:spcBef>
            </a:pPr>
            <a:r>
              <a:rPr lang="cs-CZ"/>
              <a:t>Battle of Britain Hero</a:t>
            </a:r>
          </a:p>
        </p:txBody>
      </p:sp>
    </p:spTree>
  </p:cSld>
  <p:clrMapOvr>
    <a:masterClrMapping/>
  </p:clrMapOvr>
  <p:transition>
    <p:pull dir="l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City sights of Holice</a:t>
            </a:r>
          </a:p>
        </p:txBody>
      </p:sp>
      <p:sp>
        <p:nvSpPr>
          <p:cNvPr id="8195" name="Rectangle 3"/>
          <p:cNvSpPr>
            <a:spLocks noGrp="1" noChangeArrowheads="1"/>
          </p:cNvSpPr>
          <p:nvPr>
            <p:ph idx="1"/>
          </p:nvPr>
        </p:nvSpPr>
        <p:spPr/>
        <p:txBody>
          <a:bodyPr/>
          <a:lstStyle/>
          <a:p>
            <a:r>
              <a:rPr lang="cs-CZ" dirty="0"/>
              <a:t>St. Martin </a:t>
            </a:r>
            <a:r>
              <a:rPr lang="cs-CZ" dirty="0" err="1"/>
              <a:t>church</a:t>
            </a:r>
            <a:endParaRPr lang="cs-CZ" dirty="0"/>
          </a:p>
          <a:p>
            <a:r>
              <a:rPr lang="cs-CZ" dirty="0"/>
              <a:t>Statue </a:t>
            </a:r>
            <a:r>
              <a:rPr lang="cs-CZ" dirty="0" err="1"/>
              <a:t>of</a:t>
            </a:r>
            <a:r>
              <a:rPr lang="cs-CZ" dirty="0"/>
              <a:t> St. Jan </a:t>
            </a:r>
            <a:r>
              <a:rPr lang="cs-CZ" dirty="0" err="1"/>
              <a:t>Nepomucky</a:t>
            </a:r>
            <a:r>
              <a:rPr lang="cs-CZ" dirty="0"/>
              <a:t> </a:t>
            </a:r>
            <a:r>
              <a:rPr lang="cs-CZ" dirty="0" err="1"/>
              <a:t>dated</a:t>
            </a:r>
            <a:r>
              <a:rPr lang="cs-CZ" dirty="0"/>
              <a:t> 1739</a:t>
            </a:r>
          </a:p>
          <a:p>
            <a:r>
              <a:rPr lang="cs-CZ" dirty="0"/>
              <a:t>Dr. Emila Holub </a:t>
            </a:r>
            <a:r>
              <a:rPr lang="cs-CZ" dirty="0" err="1"/>
              <a:t>african</a:t>
            </a:r>
            <a:r>
              <a:rPr lang="cs-CZ" dirty="0"/>
              <a:t> museum</a:t>
            </a:r>
          </a:p>
          <a:p>
            <a:endParaRPr lang="cs-CZ" dirty="0"/>
          </a:p>
        </p:txBody>
      </p:sp>
      <p:pic>
        <p:nvPicPr>
          <p:cNvPr id="3074" name="Picture 2" descr="Kostel svatého Urbana z roku 1888"/>
          <p:cNvPicPr>
            <a:picLocks noChangeAspect="1" noChangeArrowheads="1"/>
          </p:cNvPicPr>
          <p:nvPr/>
        </p:nvPicPr>
        <p:blipFill>
          <a:blip r:embed="rId2" cstate="print"/>
          <a:srcRect/>
          <a:stretch>
            <a:fillRect/>
          </a:stretch>
        </p:blipFill>
        <p:spPr bwMode="auto">
          <a:xfrm>
            <a:off x="539552" y="3501008"/>
            <a:ext cx="1781175" cy="2667000"/>
          </a:xfrm>
          <a:prstGeom prst="rect">
            <a:avLst/>
          </a:prstGeom>
          <a:noFill/>
        </p:spPr>
      </p:pic>
      <p:pic>
        <p:nvPicPr>
          <p:cNvPr id="3078" name="Picture 6" descr="Holice"/>
          <p:cNvPicPr>
            <a:picLocks noChangeAspect="1" noChangeArrowheads="1"/>
          </p:cNvPicPr>
          <p:nvPr/>
        </p:nvPicPr>
        <p:blipFill>
          <a:blip r:embed="rId3" cstate="print"/>
          <a:srcRect/>
          <a:stretch>
            <a:fillRect/>
          </a:stretch>
        </p:blipFill>
        <p:spPr bwMode="auto">
          <a:xfrm>
            <a:off x="2483768" y="3501008"/>
            <a:ext cx="1771650" cy="2667000"/>
          </a:xfrm>
          <a:prstGeom prst="rect">
            <a:avLst/>
          </a:prstGeom>
          <a:noFill/>
        </p:spPr>
      </p:pic>
      <p:pic>
        <p:nvPicPr>
          <p:cNvPr id="3080" name="Picture 8" descr="Holice - památník, muzeum Dr. Emila Holuba"/>
          <p:cNvPicPr>
            <a:picLocks noChangeAspect="1" noChangeArrowheads="1"/>
          </p:cNvPicPr>
          <p:nvPr/>
        </p:nvPicPr>
        <p:blipFill>
          <a:blip r:embed="rId4" cstate="print"/>
          <a:srcRect/>
          <a:stretch>
            <a:fillRect/>
          </a:stretch>
        </p:blipFill>
        <p:spPr bwMode="auto">
          <a:xfrm>
            <a:off x="4860032" y="3645024"/>
            <a:ext cx="3562350" cy="2667000"/>
          </a:xfrm>
          <a:prstGeom prst="rect">
            <a:avLst/>
          </a:prstGeom>
          <a:noFill/>
        </p:spPr>
      </p:pic>
    </p:spTree>
  </p:cSld>
  <p:clrMapOvr>
    <a:masterClrMapping/>
  </p:clrMapOvr>
  <p:transition>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r>
              <a:rPr lang="cs-CZ"/>
              <a:t>My country - Czech Republic</a:t>
            </a:r>
          </a:p>
        </p:txBody>
      </p:sp>
      <p:sp>
        <p:nvSpPr>
          <p:cNvPr id="5123" name="Rectangle 3"/>
          <p:cNvSpPr>
            <a:spLocks noGrp="1" noChangeArrowheads="1"/>
          </p:cNvSpPr>
          <p:nvPr>
            <p:ph idx="1"/>
          </p:nvPr>
        </p:nvSpPr>
        <p:spPr/>
        <p:txBody>
          <a:bodyPr/>
          <a:lstStyle/>
          <a:p>
            <a:r>
              <a:rPr lang="cs-CZ" sz="2800"/>
              <a:t>Est. 1993</a:t>
            </a:r>
          </a:p>
          <a:p>
            <a:r>
              <a:rPr lang="cs-CZ" sz="2800"/>
              <a:t>Nabouring countries:</a:t>
            </a:r>
          </a:p>
          <a:p>
            <a:pPr lvl="1"/>
            <a:r>
              <a:rPr lang="cs-CZ" sz="2400"/>
              <a:t>Germany</a:t>
            </a:r>
          </a:p>
          <a:p>
            <a:pPr lvl="1"/>
            <a:r>
              <a:rPr lang="cs-CZ" sz="2400"/>
              <a:t>Poland</a:t>
            </a:r>
          </a:p>
          <a:p>
            <a:pPr lvl="1"/>
            <a:r>
              <a:rPr lang="cs-CZ" sz="2400"/>
              <a:t>Austria</a:t>
            </a:r>
          </a:p>
          <a:p>
            <a:pPr lvl="1"/>
            <a:r>
              <a:rPr lang="cs-CZ" sz="2400"/>
              <a:t>Slovakia</a:t>
            </a:r>
          </a:p>
          <a:p>
            <a:r>
              <a:rPr lang="cs-CZ" sz="2800"/>
              <a:t>Number of inhabitants: 10,5 mil.</a:t>
            </a:r>
          </a:p>
          <a:p>
            <a:r>
              <a:rPr lang="cs-CZ" sz="2800"/>
              <a:t>Currency: CZK</a:t>
            </a:r>
          </a:p>
          <a:p>
            <a:r>
              <a:rPr lang="cs-CZ" sz="2800"/>
              <a:t>Capital city: Prague</a:t>
            </a:r>
          </a:p>
        </p:txBody>
      </p:sp>
    </p:spTree>
  </p:cSld>
  <p:clrMapOvr>
    <a:masterClrMapping/>
  </p:clrMapOvr>
  <p:transition>
    <p:wedg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246</TotalTime>
  <Words>247</Words>
  <Application>Microsoft Office PowerPoint</Application>
  <PresentationFormat>Předvádění na obrazovce (4:3)</PresentationFormat>
  <Paragraphs>68</Paragraphs>
  <Slides>11</Slides>
  <Notes>0</Notes>
  <HiddenSlides>0</HiddenSlides>
  <MMClips>0</MMClips>
  <ScaleCrop>false</ScaleCrop>
  <HeadingPairs>
    <vt:vector size="6" baseType="variant">
      <vt:variant>
        <vt:lpstr>Použitá písma</vt:lpstr>
      </vt:variant>
      <vt:variant>
        <vt:i4>9</vt:i4>
      </vt:variant>
      <vt:variant>
        <vt:lpstr>Motiv</vt:lpstr>
      </vt:variant>
      <vt:variant>
        <vt:i4>1</vt:i4>
      </vt:variant>
      <vt:variant>
        <vt:lpstr>Nadpisy snímků</vt:lpstr>
      </vt:variant>
      <vt:variant>
        <vt:i4>11</vt:i4>
      </vt:variant>
    </vt:vector>
  </HeadingPairs>
  <TitlesOfParts>
    <vt:vector size="21" baseType="lpstr">
      <vt:lpstr>Arial</vt:lpstr>
      <vt:lpstr>Calibri</vt:lpstr>
      <vt:lpstr>Consolas</vt:lpstr>
      <vt:lpstr>Corbel</vt:lpstr>
      <vt:lpstr>Times New Roman</vt:lpstr>
      <vt:lpstr>Verdana</vt:lpstr>
      <vt:lpstr>Wingdings</vt:lpstr>
      <vt:lpstr>Wingdings 2</vt:lpstr>
      <vt:lpstr>Wingdings 3</vt:lpstr>
      <vt:lpstr>Metro</vt:lpstr>
      <vt:lpstr>ERASMUS+ LET‘S HELP</vt:lpstr>
      <vt:lpstr>Prezentace aplikace PowerPoint</vt:lpstr>
      <vt:lpstr>           CONTECT</vt:lpstr>
      <vt:lpstr>My school</vt:lpstr>
      <vt:lpstr>My town</vt:lpstr>
      <vt:lpstr>My town - Holice</vt:lpstr>
      <vt:lpstr>Famous Natives of Holice</vt:lpstr>
      <vt:lpstr>City sights of Holice</vt:lpstr>
      <vt:lpstr>My country - Czech Republic</vt:lpstr>
      <vt:lpstr>Famous Natives of the Czech Republic</vt:lpstr>
      <vt:lpstr>    THANK YOU FOR WATCHING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ERASMUS+ lets help</dc:title>
  <dc:creator>75312</dc:creator>
  <cp:lastModifiedBy>therova</cp:lastModifiedBy>
  <cp:revision>19</cp:revision>
  <dcterms:created xsi:type="dcterms:W3CDTF">2016-10-09T08:16:50Z</dcterms:created>
  <dcterms:modified xsi:type="dcterms:W3CDTF">2018-11-20T08:20:55Z</dcterms:modified>
</cp:coreProperties>
</file>