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44" d="100"/>
          <a:sy n="44" d="100"/>
        </p:scale>
        <p:origin x="54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32284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16089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96612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06841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1337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543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11687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80466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52957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754073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7808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12EAC-188C-4B90-B248-3FC173268214}" type="datetimeFigureOut">
              <a:rPr lang="lt-LT" smtClean="0"/>
              <a:t>2017.10.11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AAF83-A1E3-41B4-8E75-92797F321D64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715392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rgbClr val="00B0F0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287517" y="914400"/>
            <a:ext cx="9144000" cy="1113604"/>
          </a:xfrm>
        </p:spPr>
        <p:txBody>
          <a:bodyPr>
            <a:normAutofit/>
          </a:bodyPr>
          <a:lstStyle/>
          <a:p>
            <a:r>
              <a:rPr lang="lt-LT" sz="5400" dirty="0" smtClean="0">
                <a:solidFill>
                  <a:schemeClr val="bg1"/>
                </a:solidFill>
              </a:rPr>
              <a:t>Kūrybinės dirbtuvėlės 5 klasėje</a:t>
            </a:r>
            <a:endParaRPr lang="lt-LT" sz="5400" dirty="0">
              <a:solidFill>
                <a:schemeClr val="bg1"/>
              </a:solidFill>
            </a:endParaRPr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504497" y="2333297"/>
            <a:ext cx="10163503" cy="2924503"/>
          </a:xfrm>
        </p:spPr>
        <p:txBody>
          <a:bodyPr>
            <a:normAutofit lnSpcReduction="10000"/>
          </a:bodyPr>
          <a:lstStyle/>
          <a:p>
            <a:endParaRPr lang="lt-LT" dirty="0" smtClean="0"/>
          </a:p>
          <a:p>
            <a:r>
              <a:rPr lang="lt-LT" sz="9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Antrasis daikto gyvenimas</a:t>
            </a:r>
            <a:endParaRPr lang="lt-LT" sz="9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498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veikslėlis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969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999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62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67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521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veikslėlis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0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Žalia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„Office“ 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„Office“ 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7</Words>
  <Application>Microsoft Office PowerPoint</Application>
  <PresentationFormat>Plačiaekranė</PresentationFormat>
  <Paragraphs>3</Paragraphs>
  <Slides>7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Office Theme</vt:lpstr>
      <vt:lpstr>Kūrybinės dirbtuvėlės 5 klasėje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  <vt:lpstr>„PowerPoint“ pateiktis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Kūrybinės dirbtuvėlės 5 klasėje</dc:title>
  <dc:creator>Daina</dc:creator>
  <cp:lastModifiedBy>Daina</cp:lastModifiedBy>
  <cp:revision>1</cp:revision>
  <dcterms:created xsi:type="dcterms:W3CDTF">2017-10-11T09:24:48Z</dcterms:created>
  <dcterms:modified xsi:type="dcterms:W3CDTF">2017-10-11T09:26:41Z</dcterms:modified>
</cp:coreProperties>
</file>