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7" r:id="rId3"/>
    <p:sldId id="264" r:id="rId4"/>
    <p:sldId id="274" r:id="rId5"/>
    <p:sldId id="275" r:id="rId6"/>
    <p:sldId id="276" r:id="rId7"/>
    <p:sldId id="268" r:id="rId8"/>
    <p:sldId id="277" r:id="rId9"/>
    <p:sldId id="269" r:id="rId10"/>
    <p:sldId id="270" r:id="rId11"/>
    <p:sldId id="258" r:id="rId12"/>
    <p:sldId id="259" r:id="rId13"/>
    <p:sldId id="271" r:id="rId14"/>
    <p:sldId id="272" r:id="rId15"/>
    <p:sldId id="260" r:id="rId16"/>
    <p:sldId id="261" r:id="rId17"/>
    <p:sldId id="273" r:id="rId18"/>
    <p:sldId id="262" r:id="rId19"/>
    <p:sldId id="263" r:id="rId20"/>
    <p:sldId id="266" r:id="rId21"/>
    <p:sldId id="278" r:id="rId22"/>
    <p:sldId id="257" r:id="rId23"/>
    <p:sldId id="279" r:id="rId24"/>
    <p:sldId id="280" r:id="rId25"/>
  </p:sldIdLst>
  <p:sldSz cx="12192000" cy="6858000"/>
  <p:notesSz cx="6797675" cy="98742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315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6181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6854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3633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8323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281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795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8945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485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937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576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60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55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936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59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2814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D12-CE86-46D4-A713-E3639173E325}" type="datetimeFigureOut">
              <a:rPr lang="cs-CZ" smtClean="0"/>
              <a:t>8. 5. 2018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095718-B3C7-47BB-BC41-AFCE6FA7D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816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;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 smtClean="0"/>
          </a:p>
          <a:p>
            <a:pPr algn="ctr"/>
            <a:endParaRPr lang="cs-CZ" dirty="0"/>
          </a:p>
          <a:p>
            <a:pPr algn="ctr"/>
            <a:r>
              <a:rPr lang="cs-CZ" sz="2800" dirty="0" err="1" smtClean="0"/>
              <a:t>September</a:t>
            </a:r>
            <a:r>
              <a:rPr lang="cs-CZ" sz="2800" dirty="0" smtClean="0"/>
              <a:t> 2016  -  August 2018</a:t>
            </a:r>
            <a:endParaRPr lang="cs-CZ" sz="2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693" y="1102078"/>
            <a:ext cx="3656939" cy="359409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36" y="441132"/>
            <a:ext cx="3047201" cy="723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ázek 5" descr="logo scuola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1473" r="82162" b="9950"/>
          <a:stretch/>
        </p:blipFill>
        <p:spPr bwMode="auto">
          <a:xfrm>
            <a:off x="7542632" y="189549"/>
            <a:ext cx="1689081" cy="16944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Obrázek 6" descr="https://static.wixstatic.com/media/cd31da_bebc0be50dceeb5f263e0fe34ca1cac7.png/v1/fill/w_124,h_140,al_c,usm_0.66_1.00_0.01/cd31da_bebc0be50dceeb5f263e0fe34ca1cac7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902" y="2599593"/>
            <a:ext cx="1403438" cy="139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 descr="Logo Gimnazjum nr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962" y="1987991"/>
            <a:ext cx="1416064" cy="1337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ek 8" descr="C:\Users\admin\AppData\Local\Temp\image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739" y="5572679"/>
            <a:ext cx="3792683" cy="773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62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M2, C1 – POLAND</a:t>
            </a:r>
            <a:br>
              <a:rPr lang="cs-CZ" dirty="0" smtClean="0"/>
            </a:br>
            <a:r>
              <a:rPr lang="cs-CZ" dirty="0" err="1" smtClean="0"/>
              <a:t>February</a:t>
            </a:r>
            <a:r>
              <a:rPr lang="cs-CZ" dirty="0" smtClean="0"/>
              <a:t> 2017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692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32" y="300615"/>
            <a:ext cx="5175249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279" y="300615"/>
            <a:ext cx="5053445" cy="3790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06291" y="3476636"/>
            <a:ext cx="3613727" cy="2710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389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3" y="259053"/>
            <a:ext cx="4802115" cy="3601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15" y="259053"/>
            <a:ext cx="5188527" cy="389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3219795"/>
            <a:ext cx="4668982" cy="3501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77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School</a:t>
            </a:r>
            <a:r>
              <a:rPr lang="cs-CZ" dirty="0" smtClean="0"/>
              <a:t> </a:t>
            </a:r>
            <a:r>
              <a:rPr lang="cs-CZ" dirty="0" err="1" smtClean="0"/>
              <a:t>Earth</a:t>
            </a:r>
            <a:r>
              <a:rPr lang="cs-CZ" dirty="0" smtClean="0"/>
              <a:t> </a:t>
            </a:r>
            <a:r>
              <a:rPr lang="cs-CZ" dirty="0" err="1" smtClean="0"/>
              <a:t>Day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April</a:t>
            </a:r>
            <a:r>
              <a:rPr lang="cs-CZ" dirty="0" smtClean="0"/>
              <a:t> 2017</a:t>
            </a:r>
            <a:endParaRPr lang="cs-CZ" dirty="0"/>
          </a:p>
        </p:txBody>
      </p:sp>
      <p:pic>
        <p:nvPicPr>
          <p:cNvPr id="6146" name="Picture 2" descr="Fotka uÅ¾ivatele Let's help - Erasmus+ Programme of the European Union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388" y="468155"/>
            <a:ext cx="5199092" cy="292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otka uÅ¾ivatele Let's help - Erasmus+ Programme of the European Union.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9" y="2180818"/>
            <a:ext cx="5387906" cy="303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otka uÅ¾ivatele Let's help - Erasmus+ Programme of the European Union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75" y="3696166"/>
            <a:ext cx="5075917" cy="285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9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M3, C2 – ITALY</a:t>
            </a:r>
            <a:br>
              <a:rPr lang="cs-CZ" dirty="0" smtClean="0"/>
            </a:br>
            <a:r>
              <a:rPr lang="cs-CZ" dirty="0" smtClean="0"/>
              <a:t>May 2017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19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21" y="259051"/>
            <a:ext cx="5175249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54" y="122382"/>
            <a:ext cx="4821381" cy="3616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691" y="3314700"/>
            <a:ext cx="4498204" cy="3373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826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7" y="1845970"/>
            <a:ext cx="5509687" cy="4132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169" y="247473"/>
            <a:ext cx="4957895" cy="6610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04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M4, C3 –</a:t>
            </a:r>
            <a:r>
              <a:rPr lang="cs-CZ" dirty="0" err="1" smtClean="0"/>
              <a:t>Lithuania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October</a:t>
            </a:r>
            <a:r>
              <a:rPr lang="cs-CZ" dirty="0" smtClean="0"/>
              <a:t> 2017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13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50" y="1774371"/>
            <a:ext cx="6199360" cy="4649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61" y="421842"/>
            <a:ext cx="5570489" cy="4177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26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76" y="383742"/>
            <a:ext cx="5681325" cy="4260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t="24393" r="19167" b="4394"/>
          <a:stretch/>
        </p:blipFill>
        <p:spPr>
          <a:xfrm>
            <a:off x="6275136" y="2156258"/>
            <a:ext cx="5632846" cy="4541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59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" b="20472"/>
          <a:stretch/>
        </p:blipFill>
        <p:spPr>
          <a:xfrm>
            <a:off x="372819" y="477260"/>
            <a:ext cx="8901183" cy="5071485"/>
          </a:xfrm>
        </p:spPr>
      </p:pic>
    </p:spTree>
    <p:extLst>
      <p:ext uri="{BB962C8B-B14F-4D97-AF65-F5344CB8AC3E}">
        <p14:creationId xmlns:p14="http://schemas.microsoft.com/office/powerpoint/2010/main" val="188366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13238" r="1726" b="14531"/>
          <a:stretch/>
        </p:blipFill>
        <p:spPr>
          <a:xfrm>
            <a:off x="677334" y="166254"/>
            <a:ext cx="10972800" cy="6554761"/>
          </a:xfrm>
        </p:spPr>
      </p:pic>
    </p:spTree>
    <p:extLst>
      <p:ext uri="{BB962C8B-B14F-4D97-AF65-F5344CB8AC3E}">
        <p14:creationId xmlns:p14="http://schemas.microsoft.com/office/powerpoint/2010/main" val="4044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Project </a:t>
            </a:r>
            <a:r>
              <a:rPr lang="cs-CZ" dirty="0" err="1" smtClean="0"/>
              <a:t>day</a:t>
            </a:r>
            <a:r>
              <a:rPr lang="cs-CZ" dirty="0" smtClean="0"/>
              <a:t> – </a:t>
            </a:r>
            <a:r>
              <a:rPr lang="cs-CZ" dirty="0" err="1" smtClean="0"/>
              <a:t>Let´s</a:t>
            </a:r>
            <a:r>
              <a:rPr lang="cs-CZ" dirty="0" smtClean="0"/>
              <a:t> </a:t>
            </a:r>
            <a:r>
              <a:rPr lang="cs-CZ" dirty="0" err="1" smtClean="0"/>
              <a:t>help</a:t>
            </a:r>
            <a:r>
              <a:rPr lang="cs-CZ" dirty="0" smtClean="0"/>
              <a:t> </a:t>
            </a:r>
            <a:r>
              <a:rPr lang="cs-CZ" dirty="0" err="1" smtClean="0"/>
              <a:t>each</a:t>
            </a:r>
            <a:r>
              <a:rPr lang="cs-CZ" dirty="0" smtClean="0"/>
              <a:t> </a:t>
            </a:r>
            <a:r>
              <a:rPr lang="cs-CZ" dirty="0" err="1" smtClean="0"/>
              <a:t>other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November</a:t>
            </a:r>
            <a:r>
              <a:rPr lang="cs-CZ" dirty="0" smtClean="0"/>
              <a:t> 2017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62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25" y="282565"/>
            <a:ext cx="4956686" cy="3295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317" y="456343"/>
            <a:ext cx="5190329" cy="3451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453" y="3421036"/>
            <a:ext cx="4743519" cy="3153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0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Activities</a:t>
            </a:r>
            <a:r>
              <a:rPr lang="cs-CZ" dirty="0" smtClean="0"/>
              <a:t> to </a:t>
            </a:r>
            <a:r>
              <a:rPr lang="cs-CZ" dirty="0" err="1" smtClean="0"/>
              <a:t>be</a:t>
            </a:r>
            <a:r>
              <a:rPr lang="cs-CZ" dirty="0" smtClean="0"/>
              <a:t> </a:t>
            </a:r>
            <a:r>
              <a:rPr lang="cs-CZ" dirty="0" err="1" smtClean="0"/>
              <a:t>finished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Project </a:t>
            </a:r>
            <a:r>
              <a:rPr lang="cs-CZ" dirty="0" err="1" smtClean="0"/>
              <a:t>day</a:t>
            </a:r>
            <a:r>
              <a:rPr lang="cs-CZ" dirty="0" smtClean="0"/>
              <a:t> – My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day</a:t>
            </a:r>
            <a:endParaRPr lang="cs-CZ" dirty="0" smtClean="0"/>
          </a:p>
          <a:p>
            <a:r>
              <a:rPr lang="cs-CZ" dirty="0" smtClean="0"/>
              <a:t>M5, C4 – Czech Republic</a:t>
            </a:r>
          </a:p>
          <a:p>
            <a:r>
              <a:rPr lang="cs-CZ" dirty="0" smtClean="0"/>
              <a:t>Project </a:t>
            </a:r>
            <a:r>
              <a:rPr lang="cs-CZ" dirty="0" err="1" smtClean="0"/>
              <a:t>photobook</a:t>
            </a:r>
            <a:endParaRPr lang="cs-CZ" dirty="0" smtClean="0"/>
          </a:p>
          <a:p>
            <a:r>
              <a:rPr lang="cs-CZ" dirty="0" smtClean="0"/>
              <a:t>FINAL REPORT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38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 and MAYBE ….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SEE YOU SOON AT UNESCO PROJECT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18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381" y="144003"/>
            <a:ext cx="4769427" cy="6359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706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Our</a:t>
            </a:r>
            <a:r>
              <a:rPr lang="cs-CZ" dirty="0" smtClean="0"/>
              <a:t> </a:t>
            </a:r>
            <a:r>
              <a:rPr lang="cs-CZ" dirty="0" err="1" smtClean="0"/>
              <a:t>coordinators</a:t>
            </a:r>
            <a:r>
              <a:rPr lang="cs-CZ" dirty="0" smtClean="0"/>
              <a:t> - POLAND</a:t>
            </a:r>
            <a:endParaRPr lang="cs-CZ" dirty="0"/>
          </a:p>
        </p:txBody>
      </p:sp>
      <p:pic>
        <p:nvPicPr>
          <p:cNvPr id="2050" name="Picture 2" descr="Fotka uÅ¾ivatele Let's help - Erasmus+ Programme of the European Union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36" y="1585520"/>
            <a:ext cx="6008985" cy="45067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6004032" y="2799555"/>
            <a:ext cx="3472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gerian" panose="04020705040A02060702" pitchFamily="82" charset="0"/>
              </a:rPr>
              <a:t>Marzena</a:t>
            </a:r>
            <a:endParaRPr lang="cs-CZ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76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Our</a:t>
            </a:r>
            <a:r>
              <a:rPr lang="cs-CZ" dirty="0" smtClean="0"/>
              <a:t> </a:t>
            </a:r>
            <a:r>
              <a:rPr lang="cs-CZ" dirty="0" err="1" smtClean="0"/>
              <a:t>cordinators</a:t>
            </a:r>
            <a:r>
              <a:rPr lang="cs-CZ" dirty="0" smtClean="0"/>
              <a:t> - </a:t>
            </a:r>
            <a:r>
              <a:rPr lang="cs-CZ" dirty="0" err="1" smtClean="0"/>
              <a:t>Lithuania</a:t>
            </a:r>
            <a:endParaRPr lang="cs-CZ" dirty="0"/>
          </a:p>
        </p:txBody>
      </p:sp>
      <p:pic>
        <p:nvPicPr>
          <p:cNvPr id="3076" name="Picture 4" descr="Fotka uÅ¾ivatele Let's help - Erasmus+ Programme of the European Union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541" y="1270000"/>
            <a:ext cx="3841805" cy="51224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464565" y="2287826"/>
            <a:ext cx="2937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gerian" panose="04020705040A02060702" pitchFamily="82" charset="0"/>
              </a:rPr>
              <a:t>Oksana</a:t>
            </a:r>
            <a:endParaRPr lang="cs-CZ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36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Our</a:t>
            </a:r>
            <a:r>
              <a:rPr lang="cs-CZ" dirty="0" smtClean="0"/>
              <a:t> </a:t>
            </a:r>
            <a:r>
              <a:rPr lang="cs-CZ" dirty="0" err="1" smtClean="0"/>
              <a:t>coordinators</a:t>
            </a:r>
            <a:r>
              <a:rPr lang="cs-CZ" dirty="0" smtClean="0"/>
              <a:t> - Italy</a:t>
            </a:r>
            <a:endParaRPr lang="cs-CZ" dirty="0"/>
          </a:p>
        </p:txBody>
      </p:sp>
      <p:pic>
        <p:nvPicPr>
          <p:cNvPr id="4098" name="Picture 2" descr="Fotka uÅ¾ivatele Let's help - Erasmus+ Programme of the European Union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023" y="2162440"/>
            <a:ext cx="5709676" cy="42822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06808" y="2807944"/>
            <a:ext cx="3993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gerian" panose="04020705040A02060702" pitchFamily="82" charset="0"/>
              </a:rPr>
              <a:t>Graziella</a:t>
            </a:r>
            <a:endParaRPr lang="cs-CZ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41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project</a:t>
            </a:r>
            <a:r>
              <a:rPr lang="cs-CZ" dirty="0" smtClean="0"/>
              <a:t> </a:t>
            </a:r>
            <a:r>
              <a:rPr lang="cs-CZ" dirty="0" err="1" smtClean="0"/>
              <a:t>results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/>
              <a:t>Project </a:t>
            </a:r>
            <a:r>
              <a:rPr lang="cs-CZ" dirty="0" err="1" smtClean="0"/>
              <a:t>website</a:t>
            </a:r>
            <a:endParaRPr lang="cs-CZ" dirty="0" smtClean="0"/>
          </a:p>
          <a:p>
            <a:r>
              <a:rPr lang="cs-CZ" dirty="0" smtClean="0"/>
              <a:t>International </a:t>
            </a:r>
            <a:r>
              <a:rPr lang="cs-CZ" dirty="0" err="1" smtClean="0"/>
              <a:t>dictionary</a:t>
            </a:r>
            <a:endParaRPr lang="cs-CZ" dirty="0" smtClean="0"/>
          </a:p>
          <a:p>
            <a:r>
              <a:rPr lang="cs-CZ" dirty="0" err="1" smtClean="0"/>
              <a:t>Porject</a:t>
            </a:r>
            <a:r>
              <a:rPr lang="cs-CZ" dirty="0" smtClean="0"/>
              <a:t> logo</a:t>
            </a:r>
          </a:p>
          <a:p>
            <a:r>
              <a:rPr lang="cs-CZ" dirty="0" err="1" smtClean="0"/>
              <a:t>Weather</a:t>
            </a:r>
            <a:r>
              <a:rPr lang="cs-CZ" dirty="0" smtClean="0"/>
              <a:t> and Acid </a:t>
            </a:r>
            <a:r>
              <a:rPr lang="cs-CZ" dirty="0" err="1" smtClean="0"/>
              <a:t>rain</a:t>
            </a:r>
            <a:r>
              <a:rPr lang="cs-CZ" dirty="0" smtClean="0"/>
              <a:t> </a:t>
            </a:r>
            <a:r>
              <a:rPr lang="cs-CZ" dirty="0" err="1" smtClean="0"/>
              <a:t>research</a:t>
            </a:r>
            <a:endParaRPr lang="cs-CZ" dirty="0" smtClean="0"/>
          </a:p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herbal</a:t>
            </a:r>
            <a:r>
              <a:rPr lang="cs-CZ" dirty="0" smtClean="0"/>
              <a:t> </a:t>
            </a:r>
            <a:r>
              <a:rPr lang="cs-CZ" dirty="0" err="1" smtClean="0"/>
              <a:t>book</a:t>
            </a:r>
            <a:endParaRPr lang="cs-CZ" dirty="0" smtClean="0"/>
          </a:p>
          <a:p>
            <a:r>
              <a:rPr lang="cs-CZ" dirty="0" err="1" smtClean="0"/>
              <a:t>Bulletins</a:t>
            </a:r>
            <a:endParaRPr lang="cs-CZ" dirty="0" smtClean="0"/>
          </a:p>
          <a:p>
            <a:r>
              <a:rPr lang="cs-CZ" dirty="0" err="1" smtClean="0"/>
              <a:t>Multimedia</a:t>
            </a:r>
            <a:r>
              <a:rPr lang="cs-CZ" dirty="0" smtClean="0"/>
              <a:t> </a:t>
            </a:r>
            <a:r>
              <a:rPr lang="cs-CZ" dirty="0" err="1" smtClean="0"/>
              <a:t>presentation</a:t>
            </a:r>
            <a:endParaRPr lang="cs-CZ" dirty="0" smtClean="0"/>
          </a:p>
          <a:p>
            <a:r>
              <a:rPr lang="cs-CZ" dirty="0" err="1" smtClean="0"/>
              <a:t>School</a:t>
            </a:r>
            <a:r>
              <a:rPr lang="cs-CZ" dirty="0" smtClean="0"/>
              <a:t> </a:t>
            </a:r>
            <a:r>
              <a:rPr lang="cs-CZ" dirty="0" err="1" smtClean="0"/>
              <a:t>questionnaires</a:t>
            </a:r>
            <a:endParaRPr lang="cs-CZ" dirty="0" smtClean="0"/>
          </a:p>
          <a:p>
            <a:r>
              <a:rPr lang="cs-CZ" dirty="0" smtClean="0"/>
              <a:t>Poster </a:t>
            </a:r>
            <a:r>
              <a:rPr lang="cs-CZ" dirty="0" err="1" smtClean="0"/>
              <a:t>competitons</a:t>
            </a:r>
            <a:endParaRPr lang="cs-CZ" dirty="0" smtClean="0"/>
          </a:p>
          <a:p>
            <a:r>
              <a:rPr lang="cs-CZ" dirty="0" err="1" smtClean="0"/>
              <a:t>Earth</a:t>
            </a:r>
            <a:r>
              <a:rPr lang="cs-CZ" dirty="0" smtClean="0"/>
              <a:t> </a:t>
            </a:r>
            <a:r>
              <a:rPr lang="cs-CZ" dirty="0" err="1" smtClean="0"/>
              <a:t>day</a:t>
            </a:r>
            <a:endParaRPr lang="cs-CZ" dirty="0" smtClean="0"/>
          </a:p>
          <a:p>
            <a:r>
              <a:rPr lang="cs-CZ" dirty="0" err="1" smtClean="0"/>
              <a:t>Let´s</a:t>
            </a:r>
            <a:r>
              <a:rPr lang="cs-CZ" dirty="0" smtClean="0"/>
              <a:t> </a:t>
            </a:r>
            <a:r>
              <a:rPr lang="cs-CZ" dirty="0" err="1" smtClean="0"/>
              <a:t>help</a:t>
            </a:r>
            <a:r>
              <a:rPr lang="cs-CZ" dirty="0" smtClean="0"/>
              <a:t> </a:t>
            </a:r>
            <a:r>
              <a:rPr lang="cs-CZ" dirty="0" err="1" smtClean="0"/>
              <a:t>each</a:t>
            </a:r>
            <a:r>
              <a:rPr lang="cs-CZ" dirty="0" smtClean="0"/>
              <a:t> </a:t>
            </a:r>
            <a:r>
              <a:rPr lang="cs-CZ" dirty="0" err="1" smtClean="0"/>
              <a:t>other</a:t>
            </a:r>
            <a:endParaRPr lang="cs-CZ" dirty="0" smtClean="0"/>
          </a:p>
          <a:p>
            <a:r>
              <a:rPr lang="cs-CZ" dirty="0" smtClean="0"/>
              <a:t>My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day</a:t>
            </a:r>
            <a:endParaRPr lang="cs-CZ" dirty="0" smtClean="0"/>
          </a:p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photobook</a:t>
            </a:r>
            <a:endParaRPr lang="cs-CZ" dirty="0" smtClean="0"/>
          </a:p>
          <a:p>
            <a:r>
              <a:rPr lang="cs-CZ" dirty="0" err="1" smtClean="0"/>
              <a:t>Pilgrim</a:t>
            </a:r>
            <a:r>
              <a:rPr lang="cs-CZ" dirty="0" smtClean="0"/>
              <a:t> </a:t>
            </a:r>
            <a:r>
              <a:rPr lang="cs-CZ" dirty="0" err="1" smtClean="0"/>
              <a:t>diary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81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Czech Erasmus Club</a:t>
            </a:r>
            <a:endParaRPr lang="cs-CZ" dirty="0"/>
          </a:p>
        </p:txBody>
      </p:sp>
      <p:pic>
        <p:nvPicPr>
          <p:cNvPr id="5122" name="Picture 2" descr="https://scontent-vie1-1.xx.fbcdn.net/v/t1.0-9/18622354_1265479690215945_8409023114286966268_n.jpg?_nc_cat=0&amp;oh=ab13938231c68487846ac84384f5bb18&amp;oe=5B84583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04" y="1275566"/>
            <a:ext cx="6719238" cy="476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75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M1 - </a:t>
            </a:r>
            <a:r>
              <a:rPr lang="cs-CZ" dirty="0" err="1" smtClean="0"/>
              <a:t>Coordinators</a:t>
            </a:r>
            <a:r>
              <a:rPr lang="cs-CZ" dirty="0" smtClean="0"/>
              <a:t> meeting in Czech Republic</a:t>
            </a:r>
            <a:br>
              <a:rPr lang="cs-CZ" dirty="0" smtClean="0"/>
            </a:br>
            <a:r>
              <a:rPr lang="cs-CZ" dirty="0" err="1" smtClean="0"/>
              <a:t>October</a:t>
            </a:r>
            <a:r>
              <a:rPr lang="cs-CZ" dirty="0" smtClean="0"/>
              <a:t> 2016</a:t>
            </a:r>
            <a:endParaRPr lang="cs-CZ" dirty="0"/>
          </a:p>
        </p:txBody>
      </p:sp>
      <p:pic>
        <p:nvPicPr>
          <p:cNvPr id="1026" name="Picture 2" descr="Fotka uÅ¾ivatele Let's help - Erasmus+ Programme of the European Union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546" y="1757916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otka uÅ¾ivatele Let's help - Erasmus+ Programme of the European Union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235" y="2281089"/>
            <a:ext cx="5172988" cy="38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16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412</TotalTime>
  <Words>123</Words>
  <Application>Microsoft Office PowerPoint</Application>
  <PresentationFormat>Širokoúhlá obrazovka</PresentationFormat>
  <Paragraphs>39</Paragraphs>
  <Slides>24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9" baseType="lpstr">
      <vt:lpstr>Algerian</vt:lpstr>
      <vt:lpstr>Arial</vt:lpstr>
      <vt:lpstr>Trebuchet MS</vt:lpstr>
      <vt:lpstr>Wingdings 3</vt:lpstr>
      <vt:lpstr>Faseta</vt:lpstr>
      <vt:lpstr>;</vt:lpstr>
      <vt:lpstr>Prezentace aplikace PowerPoint</vt:lpstr>
      <vt:lpstr>Prezentace aplikace PowerPoint</vt:lpstr>
      <vt:lpstr>Our coordinators - POLAND</vt:lpstr>
      <vt:lpstr>Our cordinators - Lithuania</vt:lpstr>
      <vt:lpstr>Our coordinators - Italy</vt:lpstr>
      <vt:lpstr>Main project results</vt:lpstr>
      <vt:lpstr>Czech Erasmus Club</vt:lpstr>
      <vt:lpstr>M1 - Coordinators meeting in Czech Republic October 2016</vt:lpstr>
      <vt:lpstr>M2, C1 – POLAND February 2017</vt:lpstr>
      <vt:lpstr>Prezentace aplikace PowerPoint</vt:lpstr>
      <vt:lpstr>Prezentace aplikace PowerPoint</vt:lpstr>
      <vt:lpstr>School Earth Day April 2017</vt:lpstr>
      <vt:lpstr>M3, C2 – ITALY May 2017</vt:lpstr>
      <vt:lpstr>Prezentace aplikace PowerPoint</vt:lpstr>
      <vt:lpstr>Prezentace aplikace PowerPoint</vt:lpstr>
      <vt:lpstr>M4, C3 –Lithuania October 2017</vt:lpstr>
      <vt:lpstr>Prezentace aplikace PowerPoint</vt:lpstr>
      <vt:lpstr>Prezentace aplikace PowerPoint</vt:lpstr>
      <vt:lpstr>Prezentace aplikace PowerPoint</vt:lpstr>
      <vt:lpstr>Project day – Let´s help each other November 2017</vt:lpstr>
      <vt:lpstr>Prezentace aplikace PowerPoint</vt:lpstr>
      <vt:lpstr>Activities to be finished</vt:lpstr>
      <vt:lpstr>… and MAYBE ….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roman</dc:creator>
  <cp:lastModifiedBy>Lenka</cp:lastModifiedBy>
  <cp:revision>23</cp:revision>
  <cp:lastPrinted>2018-05-03T07:53:20Z</cp:lastPrinted>
  <dcterms:created xsi:type="dcterms:W3CDTF">2018-04-25T11:11:01Z</dcterms:created>
  <dcterms:modified xsi:type="dcterms:W3CDTF">2018-05-08T14:22:52Z</dcterms:modified>
</cp:coreProperties>
</file>