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67" r:id="rId3"/>
    <p:sldId id="264" r:id="rId4"/>
    <p:sldId id="274" r:id="rId5"/>
    <p:sldId id="275" r:id="rId6"/>
    <p:sldId id="276" r:id="rId7"/>
    <p:sldId id="282" r:id="rId8"/>
    <p:sldId id="268" r:id="rId9"/>
    <p:sldId id="277" r:id="rId10"/>
    <p:sldId id="269" r:id="rId11"/>
    <p:sldId id="270" r:id="rId12"/>
    <p:sldId id="258" r:id="rId13"/>
    <p:sldId id="259" r:id="rId14"/>
    <p:sldId id="271" r:id="rId15"/>
    <p:sldId id="272" r:id="rId16"/>
    <p:sldId id="260" r:id="rId17"/>
    <p:sldId id="261" r:id="rId18"/>
    <p:sldId id="273" r:id="rId19"/>
    <p:sldId id="262" r:id="rId20"/>
    <p:sldId id="263" r:id="rId21"/>
    <p:sldId id="266" r:id="rId22"/>
    <p:sldId id="278" r:id="rId23"/>
    <p:sldId id="257" r:id="rId24"/>
    <p:sldId id="279" r:id="rId25"/>
    <p:sldId id="280" r:id="rId26"/>
  </p:sldIdLst>
  <p:sldSz cx="12192000" cy="6858000"/>
  <p:notesSz cx="6797675" cy="987425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1" d="100"/>
          <a:sy n="81" d="100"/>
        </p:scale>
        <p:origin x="120"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cs-CZ"/>
              <a:t>Kliknutím lze upravit styl.</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a:t>Kliknutím lze upravit styl předlohy.</a:t>
            </a:r>
            <a:endParaRPr lang="en-US" dirty="0"/>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2126315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cs-CZ"/>
              <a:t>Kliknutím lze upravit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636181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Kliknutím lze upravit styly předlohy textu.</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676854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cs-CZ"/>
              <a:t>Kliknutím lze upravit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270363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s citac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Kliknutím lze upravit styly předlohy textu.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98323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ravda nebo nepravda">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Kliknutím lze upravit styly předlohy textu.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63281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2998795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cs-CZ"/>
              <a:t>Kliknutím lze upravit styl.</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1988945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4184852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cs-CZ"/>
              <a:t>Kliknutím lze upravit styl.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Kliknutím lze upravit styly předlohy textu.</a:t>
            </a:r>
          </a:p>
        </p:txBody>
      </p:sp>
      <p:sp>
        <p:nvSpPr>
          <p:cNvPr id="4" name="Date Placeholder 3"/>
          <p:cNvSpPr>
            <a:spLocks noGrp="1"/>
          </p:cNvSpPr>
          <p:nvPr>
            <p:ph type="dt" sz="half" idx="10"/>
          </p:nvPr>
        </p:nvSpPr>
        <p:spPr/>
        <p:txBody>
          <a:bodyPr/>
          <a:lstStyle/>
          <a:p>
            <a:fld id="{0FB56D12-CE86-46D4-A713-E3639173E325}" type="datetimeFigureOut">
              <a:rPr lang="cs-CZ" smtClean="0"/>
              <a:t>20.11.2018</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769379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0FB56D12-CE86-46D4-A713-E3639173E325}" type="datetimeFigureOut">
              <a:rPr lang="cs-CZ" smtClean="0"/>
              <a:t>20.11.2018</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759576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a:t>Kliknutím lze upravit styl.</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0FB56D12-CE86-46D4-A713-E3639173E325}" type="datetimeFigureOut">
              <a:rPr lang="cs-CZ" smtClean="0"/>
              <a:t>20.11.2018</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2603960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0FB56D12-CE86-46D4-A713-E3639173E325}" type="datetimeFigureOut">
              <a:rPr lang="cs-CZ" smtClean="0"/>
              <a:t>20.11.2018</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1333551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B56D12-CE86-46D4-A713-E3639173E325}" type="datetimeFigureOut">
              <a:rPr lang="cs-CZ" smtClean="0"/>
              <a:t>20.11.2018</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729369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cs-CZ"/>
              <a:t>Kliknutím lze upravit styl.</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cs-CZ"/>
              <a:t>Kliknutím lze upravit styly předlohy textu.</a:t>
            </a:r>
          </a:p>
        </p:txBody>
      </p:sp>
      <p:sp>
        <p:nvSpPr>
          <p:cNvPr id="5" name="Date Placeholder 4"/>
          <p:cNvSpPr>
            <a:spLocks noGrp="1"/>
          </p:cNvSpPr>
          <p:nvPr>
            <p:ph type="dt" sz="half" idx="10"/>
          </p:nvPr>
        </p:nvSpPr>
        <p:spPr/>
        <p:txBody>
          <a:bodyPr/>
          <a:lstStyle/>
          <a:p>
            <a:fld id="{0FB56D12-CE86-46D4-A713-E3639173E325}" type="datetimeFigureOut">
              <a:rPr lang="cs-CZ" smtClean="0"/>
              <a:t>20.11.2018</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305359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cs-CZ"/>
              <a:t>Kliknutím lze upravit styl.</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a:t>Kliknutím na ikonu přidáte obrázek.</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Kliknutím lze upravit styly předlohy textu.</a:t>
            </a:r>
          </a:p>
        </p:txBody>
      </p:sp>
      <p:sp>
        <p:nvSpPr>
          <p:cNvPr id="5" name="Date Placeholder 4"/>
          <p:cNvSpPr>
            <a:spLocks noGrp="1"/>
          </p:cNvSpPr>
          <p:nvPr>
            <p:ph type="dt" sz="half" idx="10"/>
          </p:nvPr>
        </p:nvSpPr>
        <p:spPr/>
        <p:txBody>
          <a:bodyPr/>
          <a:lstStyle/>
          <a:p>
            <a:fld id="{0FB56D12-CE86-46D4-A713-E3639173E325}" type="datetimeFigureOut">
              <a:rPr lang="cs-CZ" smtClean="0"/>
              <a:t>20.11.2018</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095718-B3C7-47BB-BC41-AFCE6FA7D463}" type="slidenum">
              <a:rPr lang="cs-CZ" smtClean="0"/>
              <a:t>‹#›</a:t>
            </a:fld>
            <a:endParaRPr lang="cs-CZ"/>
          </a:p>
        </p:txBody>
      </p:sp>
    </p:spTree>
    <p:extLst>
      <p:ext uri="{BB962C8B-B14F-4D97-AF65-F5344CB8AC3E}">
        <p14:creationId xmlns:p14="http://schemas.microsoft.com/office/powerpoint/2010/main" val="1632814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cs-CZ"/>
              <a:t>Kliknutím lze upravit styl.</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FB56D12-CE86-46D4-A713-E3639173E325}" type="datetimeFigureOut">
              <a:rPr lang="cs-CZ" smtClean="0"/>
              <a:t>20.11.2018</a:t>
            </a:fld>
            <a:endParaRPr lang="cs-CZ"/>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A095718-B3C7-47BB-BC41-AFCE6FA7D463}" type="slidenum">
              <a:rPr lang="cs-CZ" smtClean="0"/>
              <a:t>‹#›</a:t>
            </a:fld>
            <a:endParaRPr lang="cs-CZ"/>
          </a:p>
        </p:txBody>
      </p:sp>
    </p:spTree>
    <p:extLst>
      <p:ext uri="{BB962C8B-B14F-4D97-AF65-F5344CB8AC3E}">
        <p14:creationId xmlns:p14="http://schemas.microsoft.com/office/powerpoint/2010/main" val="153816470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endParaRPr lang="cs-CZ" dirty="0"/>
          </a:p>
        </p:txBody>
      </p:sp>
      <p:sp>
        <p:nvSpPr>
          <p:cNvPr id="3" name="Podnadpis 2"/>
          <p:cNvSpPr>
            <a:spLocks noGrp="1"/>
          </p:cNvSpPr>
          <p:nvPr>
            <p:ph type="subTitle" idx="1"/>
          </p:nvPr>
        </p:nvSpPr>
        <p:spPr/>
        <p:txBody>
          <a:bodyPr>
            <a:normAutofit fontScale="92500" lnSpcReduction="20000"/>
          </a:bodyPr>
          <a:lstStyle/>
          <a:p>
            <a:endParaRPr lang="cs-CZ" dirty="0"/>
          </a:p>
          <a:p>
            <a:pPr algn="ctr"/>
            <a:endParaRPr lang="cs-CZ" dirty="0"/>
          </a:p>
          <a:p>
            <a:pPr algn="ctr"/>
            <a:r>
              <a:rPr lang="cs-CZ" sz="2800" dirty="0" err="1"/>
              <a:t>September</a:t>
            </a:r>
            <a:r>
              <a:rPr lang="cs-CZ" sz="2800" dirty="0"/>
              <a:t> 2016  -  August 2018</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9465" y="875586"/>
            <a:ext cx="3656939" cy="3594095"/>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6036" y="441132"/>
            <a:ext cx="3047201" cy="7237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Obrázek 5" descr="logo scuola"/>
          <p:cNvPicPr/>
          <p:nvPr/>
        </p:nvPicPr>
        <p:blipFill rotWithShape="1">
          <a:blip r:embed="rId4">
            <a:extLst>
              <a:ext uri="{28A0092B-C50C-407E-A947-70E740481C1C}">
                <a14:useLocalDpi xmlns:a14="http://schemas.microsoft.com/office/drawing/2010/main" val="0"/>
              </a:ext>
            </a:extLst>
          </a:blip>
          <a:srcRect l="373" t="1473" r="82162" b="9950"/>
          <a:stretch/>
        </p:blipFill>
        <p:spPr bwMode="auto">
          <a:xfrm>
            <a:off x="7542632" y="189549"/>
            <a:ext cx="1689081" cy="1694476"/>
          </a:xfrm>
          <a:prstGeom prst="rect">
            <a:avLst/>
          </a:prstGeom>
          <a:noFill/>
          <a:ln>
            <a:noFill/>
          </a:ln>
          <a:extLst>
            <a:ext uri="{53640926-AAD7-44D8-BBD7-CCE9431645EC}">
              <a14:shadowObscured xmlns:a14="http://schemas.microsoft.com/office/drawing/2010/main"/>
            </a:ext>
          </a:extLst>
        </p:spPr>
      </p:pic>
      <p:pic>
        <p:nvPicPr>
          <p:cNvPr id="7" name="Obrázek 6" descr="https://static.wixstatic.com/media/cd31da_bebc0be50dceeb5f263e0fe34ca1cac7.png/v1/fill/w_124,h_140,al_c,usm_0.66_1.00_0.01/cd31da_bebc0be50dceeb5f263e0fe34ca1cac7.png"/>
          <p:cNvPicPr/>
          <p:nvPr/>
        </p:nvPicPr>
        <p:blipFill>
          <a:blip r:embed="rId5">
            <a:extLst>
              <a:ext uri="{28A0092B-C50C-407E-A947-70E740481C1C}">
                <a14:useLocalDpi xmlns:a14="http://schemas.microsoft.com/office/drawing/2010/main" val="0"/>
              </a:ext>
            </a:extLst>
          </a:blip>
          <a:srcRect/>
          <a:stretch>
            <a:fillRect/>
          </a:stretch>
        </p:blipFill>
        <p:spPr bwMode="auto">
          <a:xfrm>
            <a:off x="7996670" y="2398579"/>
            <a:ext cx="1403438" cy="1392000"/>
          </a:xfrm>
          <a:prstGeom prst="rect">
            <a:avLst/>
          </a:prstGeom>
          <a:noFill/>
          <a:ln>
            <a:noFill/>
          </a:ln>
        </p:spPr>
      </p:pic>
      <p:pic>
        <p:nvPicPr>
          <p:cNvPr id="8" name="Obrázek 7" descr="Logo Gimnazjum nr 6"/>
          <p:cNvPicPr/>
          <p:nvPr/>
        </p:nvPicPr>
        <p:blipFill>
          <a:blip r:embed="rId6">
            <a:extLst>
              <a:ext uri="{28A0092B-C50C-407E-A947-70E740481C1C}">
                <a14:useLocalDpi xmlns:a14="http://schemas.microsoft.com/office/drawing/2010/main" val="0"/>
              </a:ext>
            </a:extLst>
          </a:blip>
          <a:srcRect/>
          <a:stretch>
            <a:fillRect/>
          </a:stretch>
        </p:blipFill>
        <p:spPr bwMode="auto">
          <a:xfrm>
            <a:off x="1380962" y="1987991"/>
            <a:ext cx="1416064" cy="1337829"/>
          </a:xfrm>
          <a:prstGeom prst="rect">
            <a:avLst/>
          </a:prstGeom>
          <a:noFill/>
          <a:ln>
            <a:noFill/>
          </a:ln>
        </p:spPr>
      </p:pic>
      <p:pic>
        <p:nvPicPr>
          <p:cNvPr id="9" name="Obrázek 8" descr="C:\Users\admin\AppData\Local\Temp\image.png"/>
          <p:cNvPicPr/>
          <p:nvPr/>
        </p:nvPicPr>
        <p:blipFill>
          <a:blip r:embed="rId7">
            <a:extLst>
              <a:ext uri="{28A0092B-C50C-407E-A947-70E740481C1C}">
                <a14:useLocalDpi xmlns:a14="http://schemas.microsoft.com/office/drawing/2010/main" val="0"/>
              </a:ext>
            </a:extLst>
          </a:blip>
          <a:srcRect/>
          <a:stretch>
            <a:fillRect/>
          </a:stretch>
        </p:blipFill>
        <p:spPr bwMode="auto">
          <a:xfrm>
            <a:off x="900684" y="5382473"/>
            <a:ext cx="3792683" cy="773367"/>
          </a:xfrm>
          <a:prstGeom prst="rect">
            <a:avLst/>
          </a:prstGeom>
          <a:noFill/>
          <a:ln>
            <a:noFill/>
          </a:ln>
        </p:spPr>
      </p:pic>
      <p:sp>
        <p:nvSpPr>
          <p:cNvPr id="11" name="Obdélník 10">
            <a:extLst>
              <a:ext uri="{FF2B5EF4-FFF2-40B4-BE49-F238E27FC236}">
                <a16:creationId xmlns:a16="http://schemas.microsoft.com/office/drawing/2014/main" id="{6E319959-0D80-4A77-9645-1D7DA99F723A}"/>
              </a:ext>
            </a:extLst>
          </p:cNvPr>
          <p:cNvSpPr/>
          <p:nvPr/>
        </p:nvSpPr>
        <p:spPr>
          <a:xfrm>
            <a:off x="5390535" y="5372649"/>
            <a:ext cx="6096000" cy="877163"/>
          </a:xfrm>
          <a:prstGeom prst="rect">
            <a:avLst/>
          </a:prstGeom>
        </p:spPr>
        <p:txBody>
          <a:bodyPr>
            <a:spAutoFit/>
          </a:bodyPr>
          <a:lstStyle/>
          <a:p>
            <a:pPr>
              <a:spcAft>
                <a:spcPts val="0"/>
              </a:spcAft>
            </a:pPr>
            <a:r>
              <a:rPr lang="lt-LT" dirty="0">
                <a:solidFill>
                  <a:srgbClr val="333333"/>
                </a:solidFill>
                <a:latin typeface="Verdana" panose="020B0604030504040204" pitchFamily="34" charset="0"/>
                <a:ea typeface="Calibri" panose="020F0502020204030204" pitchFamily="34" charset="0"/>
                <a:cs typeface="Times New Roman" panose="02020603050405020304" pitchFamily="18" charset="0"/>
              </a:rPr>
              <a:t>"</a:t>
            </a:r>
            <a:r>
              <a:rPr lang="lt-LT" sz="1050" dirty="0">
                <a:solidFill>
                  <a:srgbClr val="333333"/>
                </a:solidFill>
                <a:latin typeface="Verdana" panose="020B060403050404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162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 calcmode="lin" valueType="num">
                                      <p:cBhvr>
                                        <p:cTn id="4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4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4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a:t>M1 - </a:t>
            </a:r>
            <a:r>
              <a:rPr lang="cs-CZ" dirty="0" err="1"/>
              <a:t>Coordinators</a:t>
            </a:r>
            <a:r>
              <a:rPr lang="cs-CZ" dirty="0"/>
              <a:t> meeting in Czech Republic</a:t>
            </a:r>
            <a:br>
              <a:rPr lang="cs-CZ" dirty="0"/>
            </a:br>
            <a:r>
              <a:rPr lang="cs-CZ" dirty="0" err="1"/>
              <a:t>October</a:t>
            </a:r>
            <a:r>
              <a:rPr lang="cs-CZ" dirty="0"/>
              <a:t> 2016</a:t>
            </a:r>
          </a:p>
        </p:txBody>
      </p:sp>
      <p:pic>
        <p:nvPicPr>
          <p:cNvPr id="1026" name="Picture 2" descr="Fotka uÅ¾ivatele Let's help - Erasmus+ Programme of the European Unio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05546" y="1757916"/>
            <a:ext cx="5175249" cy="388143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tka uÅ¾ivatele Let's help - Erasmus+ Programme of the European Un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2235" y="2281089"/>
            <a:ext cx="5172988" cy="3879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516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wheel(1)">
                                      <p:cBhvr>
                                        <p:cTn id="14" dur="2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wheel(1)">
                                      <p:cBhvr>
                                        <p:cTn id="19"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M2, C1 – POLAND</a:t>
            </a:r>
            <a:br>
              <a:rPr lang="cs-CZ" dirty="0"/>
            </a:br>
            <a:r>
              <a:rPr lang="cs-CZ" dirty="0" err="1"/>
              <a:t>February</a:t>
            </a:r>
            <a:r>
              <a:rPr lang="cs-CZ" dirty="0"/>
              <a:t> 2017</a:t>
            </a:r>
          </a:p>
        </p:txBody>
      </p:sp>
      <p:pic>
        <p:nvPicPr>
          <p:cNvPr id="4" name="Zástupný symbol pro obsah 3" descr="Logo Gimnazjum nr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06686" y="2566554"/>
            <a:ext cx="2847505" cy="2721533"/>
          </a:xfrm>
          <a:prstGeom prst="rect">
            <a:avLst/>
          </a:prstGeom>
          <a:noFill/>
          <a:ln>
            <a:noFill/>
          </a:ln>
        </p:spPr>
      </p:pic>
    </p:spTree>
    <p:extLst>
      <p:ext uri="{BB962C8B-B14F-4D97-AF65-F5344CB8AC3E}">
        <p14:creationId xmlns:p14="http://schemas.microsoft.com/office/powerpoint/2010/main" val="368692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38432" y="300615"/>
            <a:ext cx="5175249" cy="3881437"/>
          </a:xfrm>
          <a:prstGeom prst="rect">
            <a:avLst/>
          </a:prstGeom>
          <a:ln>
            <a:noFill/>
          </a:ln>
          <a:effectLst>
            <a:outerShdw blurRad="292100" dist="139700" dir="2700000" algn="tl" rotWithShape="0">
              <a:srgbClr val="333333">
                <a:alpha val="65000"/>
              </a:srgbClr>
            </a:outerShdw>
          </a:effectLst>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79" y="300615"/>
            <a:ext cx="5053445" cy="3790084"/>
          </a:xfrm>
          <a:prstGeom prst="rect">
            <a:avLst/>
          </a:prstGeom>
          <a:ln>
            <a:noFill/>
          </a:ln>
          <a:effectLst>
            <a:outerShdw blurRad="292100" dist="139700" dir="2700000" algn="tl" rotWithShape="0">
              <a:srgbClr val="333333">
                <a:alpha val="65000"/>
              </a:srgbClr>
            </a:outerShdw>
          </a:effectLst>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006291" y="3476636"/>
            <a:ext cx="3613727" cy="27102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9389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0603" y="259053"/>
            <a:ext cx="4802115" cy="3601586"/>
          </a:xfrm>
          <a:prstGeom prst="rect">
            <a:avLst/>
          </a:prstGeom>
          <a:ln>
            <a:noFill/>
          </a:ln>
          <a:effectLst>
            <a:outerShdw blurRad="292100" dist="139700" dir="2700000" algn="tl" rotWithShape="0">
              <a:srgbClr val="333333">
                <a:alpha val="65000"/>
              </a:srgbClr>
            </a:outerShdw>
          </a:effectLst>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2815" y="259053"/>
            <a:ext cx="5188527" cy="3891395"/>
          </a:xfrm>
          <a:prstGeom prst="rect">
            <a:avLst/>
          </a:prstGeom>
          <a:ln>
            <a:noFill/>
          </a:ln>
          <a:effectLst>
            <a:outerShdw blurRad="292100" dist="139700" dir="2700000" algn="tl" rotWithShape="0">
              <a:srgbClr val="333333">
                <a:alpha val="65000"/>
              </a:srgbClr>
            </a:outerShdw>
          </a:effectLst>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0700" y="3219795"/>
            <a:ext cx="4668982" cy="35017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7782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School</a:t>
            </a:r>
            <a:r>
              <a:rPr lang="cs-CZ" dirty="0"/>
              <a:t> </a:t>
            </a:r>
            <a:r>
              <a:rPr lang="cs-CZ" dirty="0" err="1"/>
              <a:t>Earth</a:t>
            </a:r>
            <a:r>
              <a:rPr lang="cs-CZ" dirty="0"/>
              <a:t> </a:t>
            </a:r>
            <a:r>
              <a:rPr lang="cs-CZ" dirty="0" err="1"/>
              <a:t>Day</a:t>
            </a:r>
            <a:br>
              <a:rPr lang="cs-CZ" dirty="0"/>
            </a:br>
            <a:r>
              <a:rPr lang="cs-CZ" dirty="0" err="1"/>
              <a:t>April</a:t>
            </a:r>
            <a:r>
              <a:rPr lang="cs-CZ" dirty="0"/>
              <a:t> 2017</a:t>
            </a:r>
          </a:p>
        </p:txBody>
      </p:sp>
      <p:pic>
        <p:nvPicPr>
          <p:cNvPr id="6146" name="Picture 2" descr="Fotka uÅ¾ivatele Let's help - Erasmus+ Programme of the European Un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4388" y="468155"/>
            <a:ext cx="5199092" cy="292449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otka uÅ¾ivatele Let's help - Erasmus+ Programme of the European Union."/>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51499" y="2180818"/>
            <a:ext cx="5387906" cy="303069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Fotka uÅ¾ivatele Let's help - Erasmus+ Programme of the European Un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5975" y="3696166"/>
            <a:ext cx="5075917" cy="2855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98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wipe(down)">
                                      <p:cBhvr>
                                        <p:cTn id="13" dur="500"/>
                                        <p:tgtEl>
                                          <p:spTgt spid="614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wipe(down)">
                                      <p:cBhvr>
                                        <p:cTn id="18" dur="500"/>
                                        <p:tgtEl>
                                          <p:spTgt spid="61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150"/>
                                        </p:tgtEl>
                                        <p:attrNameLst>
                                          <p:attrName>style.visibility</p:attrName>
                                        </p:attrNameLst>
                                      </p:cBhvr>
                                      <p:to>
                                        <p:strVal val="visible"/>
                                      </p:to>
                                    </p:set>
                                    <p:animEffect transition="in" filter="wipe(down)">
                                      <p:cBhvr>
                                        <p:cTn id="23"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M3, C2 – ITALY</a:t>
            </a:r>
            <a:br>
              <a:rPr lang="cs-CZ" dirty="0"/>
            </a:br>
            <a:r>
              <a:rPr lang="cs-CZ" dirty="0"/>
              <a:t>May 2017</a:t>
            </a:r>
          </a:p>
        </p:txBody>
      </p:sp>
      <p:pic>
        <p:nvPicPr>
          <p:cNvPr id="4" name="Zástupný symbol pro obsah 3" descr="logo scuola"/>
          <p:cNvPicPr>
            <a:picLocks noGrp="1"/>
          </p:cNvPicPr>
          <p:nvPr>
            <p:ph idx="1"/>
          </p:nvPr>
        </p:nvPicPr>
        <p:blipFill rotWithShape="1">
          <a:blip r:embed="rId2">
            <a:extLst>
              <a:ext uri="{28A0092B-C50C-407E-A947-70E740481C1C}">
                <a14:useLocalDpi xmlns:a14="http://schemas.microsoft.com/office/drawing/2010/main" val="0"/>
              </a:ext>
            </a:extLst>
          </a:blip>
          <a:srcRect l="373" t="1473" r="82162" b="9950"/>
          <a:stretch/>
        </p:blipFill>
        <p:spPr bwMode="auto">
          <a:xfrm>
            <a:off x="4499116" y="1787237"/>
            <a:ext cx="4135730" cy="416675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192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9821" y="259051"/>
            <a:ext cx="5175249" cy="3881437"/>
          </a:xfrm>
          <a:prstGeom prst="rect">
            <a:avLst/>
          </a:prstGeom>
          <a:ln>
            <a:noFill/>
          </a:ln>
          <a:effectLst>
            <a:outerShdw blurRad="292100" dist="139700" dir="2700000" algn="tl" rotWithShape="0">
              <a:srgbClr val="333333">
                <a:alpha val="65000"/>
              </a:srgbClr>
            </a:outerShdw>
          </a:effectLst>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054" y="122382"/>
            <a:ext cx="4821381" cy="3616036"/>
          </a:xfrm>
          <a:prstGeom prst="rect">
            <a:avLst/>
          </a:prstGeom>
          <a:ln>
            <a:noFill/>
          </a:ln>
          <a:effectLst>
            <a:outerShdw blurRad="292100" dist="139700" dir="2700000" algn="tl" rotWithShape="0">
              <a:srgbClr val="333333">
                <a:alpha val="65000"/>
              </a:srgbClr>
            </a:outerShdw>
          </a:effectLst>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5691" y="3314700"/>
            <a:ext cx="4498204" cy="33736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826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6" name="Zástupný symbol pro obsah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4427" y="1845970"/>
            <a:ext cx="5509687" cy="4132265"/>
          </a:xfrm>
          <a:prstGeom prst="rect">
            <a:avLst/>
          </a:prstGeom>
          <a:ln>
            <a:noFill/>
          </a:ln>
          <a:effectLst>
            <a:outerShdw blurRad="292100" dist="139700" dir="2700000" algn="tl" rotWithShape="0">
              <a:srgbClr val="333333">
                <a:alpha val="65000"/>
              </a:srgbClr>
            </a:outerShdw>
          </a:effectLst>
        </p:spPr>
      </p:pic>
      <p:pic>
        <p:nvPicPr>
          <p:cNvPr id="7" name="Obráze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2169" y="247473"/>
            <a:ext cx="4957895" cy="66105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404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M4, C3 –</a:t>
            </a:r>
            <a:r>
              <a:rPr lang="cs-CZ" dirty="0" err="1"/>
              <a:t>Lithuania</a:t>
            </a:r>
            <a:br>
              <a:rPr lang="cs-CZ" dirty="0"/>
            </a:br>
            <a:r>
              <a:rPr lang="cs-CZ" dirty="0" err="1"/>
              <a:t>October</a:t>
            </a:r>
            <a:r>
              <a:rPr lang="cs-CZ" dirty="0"/>
              <a:t> 2017</a:t>
            </a:r>
          </a:p>
        </p:txBody>
      </p:sp>
      <p:pic>
        <p:nvPicPr>
          <p:cNvPr id="4" name="Zástupný symbol pro obsah 3" descr="https://static.wixstatic.com/media/cd31da_bebc0be50dceeb5f263e0fe34ca1cac7.png/v1/fill/w_124,h_140,al_c,usm_0.66_1.00_0.01/cd31da_bebc0be50dceeb5f263e0fe34ca1cac7.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06748" y="2556164"/>
            <a:ext cx="3054025" cy="2787636"/>
          </a:xfrm>
          <a:prstGeom prst="rect">
            <a:avLst/>
          </a:prstGeom>
          <a:noFill/>
          <a:ln>
            <a:noFill/>
          </a:ln>
        </p:spPr>
      </p:pic>
    </p:spTree>
    <p:extLst>
      <p:ext uri="{BB962C8B-B14F-4D97-AF65-F5344CB8AC3E}">
        <p14:creationId xmlns:p14="http://schemas.microsoft.com/office/powerpoint/2010/main" val="301313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0350" y="1774371"/>
            <a:ext cx="6199360" cy="4649520"/>
          </a:xfrm>
          <a:prstGeom prst="rect">
            <a:avLst/>
          </a:prstGeom>
          <a:ln>
            <a:noFill/>
          </a:ln>
          <a:effectLst>
            <a:outerShdw blurRad="292100" dist="139700" dir="2700000" algn="tl" rotWithShape="0">
              <a:srgbClr val="333333">
                <a:alpha val="65000"/>
              </a:srgbClr>
            </a:outerShdw>
          </a:effectLst>
        </p:spPr>
      </p:pic>
      <p:pic>
        <p:nvPicPr>
          <p:cNvPr id="6" name="Zástupný symbol pro obsah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9861" y="421842"/>
            <a:ext cx="5570489" cy="41778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26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355" b="20472"/>
          <a:stretch/>
        </p:blipFill>
        <p:spPr>
          <a:xfrm>
            <a:off x="372819" y="477260"/>
            <a:ext cx="8901183" cy="5071485"/>
          </a:xfrm>
        </p:spPr>
      </p:pic>
    </p:spTree>
    <p:extLst>
      <p:ext uri="{BB962C8B-B14F-4D97-AF65-F5344CB8AC3E}">
        <p14:creationId xmlns:p14="http://schemas.microsoft.com/office/powerpoint/2010/main" val="188366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1776" y="383742"/>
            <a:ext cx="5681325" cy="4260994"/>
          </a:xfrm>
          <a:prstGeom prst="rect">
            <a:avLst/>
          </a:prstGeom>
          <a:ln>
            <a:noFill/>
          </a:ln>
          <a:effectLst>
            <a:outerShdw blurRad="292100" dist="139700" dir="2700000" algn="tl" rotWithShape="0">
              <a:srgbClr val="333333">
                <a:alpha val="65000"/>
              </a:srgbClr>
            </a:outerShdw>
          </a:effectLst>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4584" t="24393" r="19167" b="4394"/>
          <a:stretch/>
        </p:blipFill>
        <p:spPr>
          <a:xfrm>
            <a:off x="6275136" y="2156258"/>
            <a:ext cx="5632846" cy="45410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599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588" t="13238" r="1726" b="14531"/>
          <a:stretch/>
        </p:blipFill>
        <p:spPr>
          <a:xfrm>
            <a:off x="677334" y="166254"/>
            <a:ext cx="10972800" cy="6554761"/>
          </a:xfrm>
        </p:spPr>
      </p:pic>
    </p:spTree>
    <p:extLst>
      <p:ext uri="{BB962C8B-B14F-4D97-AF65-F5344CB8AC3E}">
        <p14:creationId xmlns:p14="http://schemas.microsoft.com/office/powerpoint/2010/main" val="4044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Project </a:t>
            </a:r>
            <a:r>
              <a:rPr lang="cs-CZ" dirty="0" err="1"/>
              <a:t>day</a:t>
            </a:r>
            <a:r>
              <a:rPr lang="cs-CZ" dirty="0"/>
              <a:t> – </a:t>
            </a:r>
            <a:r>
              <a:rPr lang="cs-CZ" dirty="0" err="1"/>
              <a:t>Let´s</a:t>
            </a:r>
            <a:r>
              <a:rPr lang="cs-CZ" dirty="0"/>
              <a:t> </a:t>
            </a:r>
            <a:r>
              <a:rPr lang="cs-CZ" dirty="0" err="1"/>
              <a:t>help</a:t>
            </a:r>
            <a:r>
              <a:rPr lang="cs-CZ" dirty="0"/>
              <a:t> </a:t>
            </a:r>
            <a:r>
              <a:rPr lang="cs-CZ" dirty="0" err="1"/>
              <a:t>each</a:t>
            </a:r>
            <a:r>
              <a:rPr lang="cs-CZ" dirty="0"/>
              <a:t> </a:t>
            </a:r>
            <a:r>
              <a:rPr lang="cs-CZ" dirty="0" err="1"/>
              <a:t>other</a:t>
            </a:r>
            <a:br>
              <a:rPr lang="cs-CZ" dirty="0"/>
            </a:br>
            <a:r>
              <a:rPr lang="cs-CZ" dirty="0" err="1"/>
              <a:t>November</a:t>
            </a:r>
            <a:r>
              <a:rPr lang="cs-CZ" dirty="0"/>
              <a:t> 2017</a:t>
            </a:r>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48210" y="2856962"/>
            <a:ext cx="5286736" cy="1255600"/>
          </a:xfrm>
        </p:spPr>
      </p:pic>
    </p:spTree>
    <p:extLst>
      <p:ext uri="{BB962C8B-B14F-4D97-AF65-F5344CB8AC3E}">
        <p14:creationId xmlns:p14="http://schemas.microsoft.com/office/powerpoint/2010/main" val="324062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0725" y="282565"/>
            <a:ext cx="4956686" cy="3295669"/>
          </a:xfrm>
          <a:prstGeom prst="rect">
            <a:avLst/>
          </a:prstGeom>
          <a:ln>
            <a:noFill/>
          </a:ln>
          <a:effectLst>
            <a:outerShdw blurRad="292100" dist="139700" dir="2700000" algn="tl" rotWithShape="0">
              <a:srgbClr val="333333">
                <a:alpha val="65000"/>
              </a:srgbClr>
            </a:outerShdw>
          </a:effectLst>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6317" y="456343"/>
            <a:ext cx="5190329" cy="3451016"/>
          </a:xfrm>
          <a:prstGeom prst="rect">
            <a:avLst/>
          </a:prstGeom>
          <a:ln>
            <a:noFill/>
          </a:ln>
          <a:effectLst>
            <a:outerShdw blurRad="292100" dist="139700" dir="2700000" algn="tl" rotWithShape="0">
              <a:srgbClr val="333333">
                <a:alpha val="65000"/>
              </a:srgbClr>
            </a:outerShdw>
          </a:effectLst>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453" y="3421036"/>
            <a:ext cx="4743519" cy="31539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40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Activities</a:t>
            </a:r>
            <a:r>
              <a:rPr lang="cs-CZ" dirty="0"/>
              <a:t> to </a:t>
            </a:r>
            <a:r>
              <a:rPr lang="cs-CZ" dirty="0" err="1"/>
              <a:t>be</a:t>
            </a:r>
            <a:r>
              <a:rPr lang="cs-CZ" dirty="0"/>
              <a:t> </a:t>
            </a:r>
            <a:r>
              <a:rPr lang="cs-CZ" dirty="0" err="1"/>
              <a:t>finished</a:t>
            </a:r>
            <a:endParaRPr lang="cs-CZ" dirty="0"/>
          </a:p>
        </p:txBody>
      </p:sp>
      <p:sp>
        <p:nvSpPr>
          <p:cNvPr id="3" name="Zástupný symbol pro obsah 2"/>
          <p:cNvSpPr>
            <a:spLocks noGrp="1"/>
          </p:cNvSpPr>
          <p:nvPr>
            <p:ph idx="1"/>
          </p:nvPr>
        </p:nvSpPr>
        <p:spPr/>
        <p:txBody>
          <a:bodyPr/>
          <a:lstStyle/>
          <a:p>
            <a:r>
              <a:rPr lang="cs-CZ" dirty="0"/>
              <a:t>Project </a:t>
            </a:r>
            <a:r>
              <a:rPr lang="cs-CZ" dirty="0" err="1"/>
              <a:t>day</a:t>
            </a:r>
            <a:r>
              <a:rPr lang="cs-CZ" dirty="0"/>
              <a:t> – My </a:t>
            </a:r>
            <a:r>
              <a:rPr lang="cs-CZ" dirty="0" err="1"/>
              <a:t>active</a:t>
            </a:r>
            <a:r>
              <a:rPr lang="cs-CZ" dirty="0"/>
              <a:t> </a:t>
            </a:r>
            <a:r>
              <a:rPr lang="cs-CZ" dirty="0" err="1"/>
              <a:t>day</a:t>
            </a:r>
            <a:endParaRPr lang="cs-CZ" dirty="0"/>
          </a:p>
          <a:p>
            <a:r>
              <a:rPr lang="cs-CZ" dirty="0"/>
              <a:t>M5, C4 – Czech Republic</a:t>
            </a:r>
          </a:p>
          <a:p>
            <a:r>
              <a:rPr lang="cs-CZ" dirty="0"/>
              <a:t>Project </a:t>
            </a:r>
            <a:r>
              <a:rPr lang="cs-CZ" dirty="0" err="1"/>
              <a:t>photobook</a:t>
            </a:r>
            <a:endParaRPr lang="cs-CZ" dirty="0"/>
          </a:p>
          <a:p>
            <a:r>
              <a:rPr lang="cs-CZ" dirty="0"/>
              <a:t>FINAL REPORT</a:t>
            </a:r>
          </a:p>
        </p:txBody>
      </p:sp>
    </p:spTree>
    <p:extLst>
      <p:ext uri="{BB962C8B-B14F-4D97-AF65-F5344CB8AC3E}">
        <p14:creationId xmlns:p14="http://schemas.microsoft.com/office/powerpoint/2010/main" val="284383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 and MAYBE ….</a:t>
            </a:r>
          </a:p>
        </p:txBody>
      </p:sp>
      <p:sp>
        <p:nvSpPr>
          <p:cNvPr id="3" name="Zástupný symbol pro obsah 2"/>
          <p:cNvSpPr>
            <a:spLocks noGrp="1"/>
          </p:cNvSpPr>
          <p:nvPr>
            <p:ph idx="1"/>
          </p:nvPr>
        </p:nvSpPr>
        <p:spPr/>
        <p:txBody>
          <a:bodyPr/>
          <a:lstStyle/>
          <a:p>
            <a:r>
              <a:rPr lang="cs-CZ" dirty="0"/>
              <a:t>SEE YOU SOON AT UNESCO PROJECT</a:t>
            </a:r>
          </a:p>
        </p:txBody>
      </p:sp>
    </p:spTree>
    <p:extLst>
      <p:ext uri="{BB962C8B-B14F-4D97-AF65-F5344CB8AC3E}">
        <p14:creationId xmlns:p14="http://schemas.microsoft.com/office/powerpoint/2010/main" val="340018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78381" y="144003"/>
            <a:ext cx="4769427" cy="63592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6706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Our</a:t>
            </a:r>
            <a:r>
              <a:rPr lang="cs-CZ" dirty="0"/>
              <a:t> </a:t>
            </a:r>
            <a:r>
              <a:rPr lang="cs-CZ" dirty="0" err="1"/>
              <a:t>coordinators</a:t>
            </a:r>
            <a:r>
              <a:rPr lang="cs-CZ" dirty="0"/>
              <a:t> - POLAND</a:t>
            </a:r>
          </a:p>
        </p:txBody>
      </p:sp>
      <p:pic>
        <p:nvPicPr>
          <p:cNvPr id="2050" name="Picture 2" descr="Fotka uÅ¾ivatele Let's help - Erasmus+ Programme of the European Unio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03836" y="1585520"/>
            <a:ext cx="6008985" cy="45067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Obdélník 3"/>
          <p:cNvSpPr/>
          <p:nvPr/>
        </p:nvSpPr>
        <p:spPr>
          <a:xfrm>
            <a:off x="6004032" y="2799555"/>
            <a:ext cx="3472425" cy="923330"/>
          </a:xfrm>
          <a:prstGeom prst="rect">
            <a:avLst/>
          </a:prstGeom>
          <a:noFill/>
        </p:spPr>
        <p:txBody>
          <a:bodyPr wrap="none" lIns="91440" tIns="45720" rIns="91440" bIns="45720">
            <a:spAutoFit/>
          </a:bodyPr>
          <a:lstStyle/>
          <a:p>
            <a:pPr algn="ctr"/>
            <a:r>
              <a:rPr lang="cs-CZ" sz="54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rPr>
              <a:t>Marzena</a:t>
            </a:r>
            <a:endParaRPr lang="cs-CZ"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endParaRPr>
          </a:p>
        </p:txBody>
      </p:sp>
    </p:spTree>
    <p:extLst>
      <p:ext uri="{BB962C8B-B14F-4D97-AF65-F5344CB8AC3E}">
        <p14:creationId xmlns:p14="http://schemas.microsoft.com/office/powerpoint/2010/main" val="267676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Our</a:t>
            </a:r>
            <a:r>
              <a:rPr lang="cs-CZ" dirty="0"/>
              <a:t> </a:t>
            </a:r>
            <a:r>
              <a:rPr lang="cs-CZ" dirty="0" err="1"/>
              <a:t>cordinators</a:t>
            </a:r>
            <a:r>
              <a:rPr lang="cs-CZ" dirty="0"/>
              <a:t> - </a:t>
            </a:r>
            <a:r>
              <a:rPr lang="cs-CZ" dirty="0" err="1"/>
              <a:t>Lithuania</a:t>
            </a:r>
            <a:endParaRPr lang="cs-CZ" dirty="0"/>
          </a:p>
        </p:txBody>
      </p:sp>
      <p:pic>
        <p:nvPicPr>
          <p:cNvPr id="3076" name="Picture 4" descr="Fotka uÅ¾ivatele Let's help - Erasmus+ Programme of the European Un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46541" y="1270000"/>
            <a:ext cx="3841805" cy="51224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4" name="Obdélník 3"/>
          <p:cNvSpPr/>
          <p:nvPr/>
        </p:nvSpPr>
        <p:spPr>
          <a:xfrm>
            <a:off x="5464565" y="2287826"/>
            <a:ext cx="2937022" cy="923330"/>
          </a:xfrm>
          <a:prstGeom prst="rect">
            <a:avLst/>
          </a:prstGeom>
          <a:noFill/>
        </p:spPr>
        <p:txBody>
          <a:bodyPr wrap="none" lIns="91440" tIns="45720" rIns="91440" bIns="45720">
            <a:spAutoFit/>
          </a:bodyPr>
          <a:lstStyle/>
          <a:p>
            <a:pPr algn="ctr"/>
            <a:r>
              <a:rPr lang="cs-CZ"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rPr>
              <a:t>Oksana</a:t>
            </a:r>
          </a:p>
        </p:txBody>
      </p:sp>
    </p:spTree>
    <p:extLst>
      <p:ext uri="{BB962C8B-B14F-4D97-AF65-F5344CB8AC3E}">
        <p14:creationId xmlns:p14="http://schemas.microsoft.com/office/powerpoint/2010/main" val="165936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Effect transition="in" filter="fade">
                                      <p:cBhvr>
                                        <p:cTn id="13" dur="1000"/>
                                        <p:tgtEl>
                                          <p:spTgt spid="3076"/>
                                        </p:tgtEl>
                                      </p:cBhvr>
                                    </p:animEffect>
                                    <p:anim calcmode="lin" valueType="num">
                                      <p:cBhvr>
                                        <p:cTn id="14" dur="1000" fill="hold"/>
                                        <p:tgtEl>
                                          <p:spTgt spid="3076"/>
                                        </p:tgtEl>
                                        <p:attrNameLst>
                                          <p:attrName>ppt_x</p:attrName>
                                        </p:attrNameLst>
                                      </p:cBhvr>
                                      <p:tavLst>
                                        <p:tav tm="0">
                                          <p:val>
                                            <p:strVal val="#ppt_x"/>
                                          </p:val>
                                        </p:tav>
                                        <p:tav tm="100000">
                                          <p:val>
                                            <p:strVal val="#ppt_x"/>
                                          </p:val>
                                        </p:tav>
                                      </p:tavLst>
                                    </p:anim>
                                    <p:anim calcmode="lin" valueType="num">
                                      <p:cBhvr>
                                        <p:cTn id="15"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Our</a:t>
            </a:r>
            <a:r>
              <a:rPr lang="cs-CZ" dirty="0"/>
              <a:t> </a:t>
            </a:r>
            <a:r>
              <a:rPr lang="cs-CZ" dirty="0" err="1"/>
              <a:t>coordinators</a:t>
            </a:r>
            <a:r>
              <a:rPr lang="cs-CZ" dirty="0"/>
              <a:t> - Italy</a:t>
            </a:r>
          </a:p>
        </p:txBody>
      </p:sp>
      <p:pic>
        <p:nvPicPr>
          <p:cNvPr id="4098" name="Picture 2" descr="Fotka uÅ¾ivatele Let's help - Erasmus+ Programme of the European Unio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12023" y="2162440"/>
            <a:ext cx="5709676" cy="428225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4" name="Obdélník 3"/>
          <p:cNvSpPr/>
          <p:nvPr/>
        </p:nvSpPr>
        <p:spPr>
          <a:xfrm>
            <a:off x="206808" y="2807944"/>
            <a:ext cx="3993402" cy="923330"/>
          </a:xfrm>
          <a:prstGeom prst="rect">
            <a:avLst/>
          </a:prstGeom>
          <a:noFill/>
        </p:spPr>
        <p:txBody>
          <a:bodyPr wrap="none" lIns="91440" tIns="45720" rIns="91440" bIns="45720">
            <a:spAutoFit/>
          </a:bodyPr>
          <a:lstStyle/>
          <a:p>
            <a:pPr algn="ctr"/>
            <a:r>
              <a:rPr lang="cs-CZ" sz="54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rPr>
              <a:t>Graziella</a:t>
            </a:r>
            <a:endParaRPr lang="cs-CZ"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endParaRPr>
          </a:p>
        </p:txBody>
      </p:sp>
    </p:spTree>
    <p:extLst>
      <p:ext uri="{BB962C8B-B14F-4D97-AF65-F5344CB8AC3E}">
        <p14:creationId xmlns:p14="http://schemas.microsoft.com/office/powerpoint/2010/main" val="132441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Our</a:t>
            </a:r>
            <a:r>
              <a:rPr lang="cs-CZ" dirty="0"/>
              <a:t> </a:t>
            </a:r>
            <a:r>
              <a:rPr lang="cs-CZ" dirty="0" err="1"/>
              <a:t>coordinators</a:t>
            </a:r>
            <a:r>
              <a:rPr lang="cs-CZ" dirty="0"/>
              <a:t> – Czech Republic</a:t>
            </a:r>
          </a:p>
        </p:txBody>
      </p:sp>
      <p:sp>
        <p:nvSpPr>
          <p:cNvPr id="4" name="Obdélník 3"/>
          <p:cNvSpPr/>
          <p:nvPr/>
        </p:nvSpPr>
        <p:spPr>
          <a:xfrm>
            <a:off x="792476" y="3062882"/>
            <a:ext cx="2406428" cy="923330"/>
          </a:xfrm>
          <a:prstGeom prst="rect">
            <a:avLst/>
          </a:prstGeom>
          <a:noFill/>
        </p:spPr>
        <p:txBody>
          <a:bodyPr wrap="none" lIns="91440" tIns="45720" rIns="91440" bIns="45720">
            <a:spAutoFit/>
          </a:bodyPr>
          <a:lstStyle/>
          <a:p>
            <a:pPr algn="ctr"/>
            <a:r>
              <a:rPr lang="cs-CZ"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rPr>
              <a:t>Lenka</a:t>
            </a:r>
            <a:endParaRPr lang="cs-CZ"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lgerian" panose="04020705040A02060702" pitchFamily="82" charset="0"/>
            </a:endParaRPr>
          </a:p>
        </p:txBody>
      </p:sp>
      <p:pic>
        <p:nvPicPr>
          <p:cNvPr id="7" name="Zástupný symbol pro obsah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0097" t="16169" r="22726" b="14452"/>
          <a:stretch/>
        </p:blipFill>
        <p:spPr>
          <a:xfrm>
            <a:off x="3411836" y="1454727"/>
            <a:ext cx="4682682" cy="5164950"/>
          </a:xfrm>
        </p:spPr>
      </p:pic>
    </p:spTree>
    <p:extLst>
      <p:ext uri="{BB962C8B-B14F-4D97-AF65-F5344CB8AC3E}">
        <p14:creationId xmlns:p14="http://schemas.microsoft.com/office/powerpoint/2010/main" val="171385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a:t>Main</a:t>
            </a:r>
            <a:r>
              <a:rPr lang="cs-CZ" dirty="0"/>
              <a:t> </a:t>
            </a:r>
            <a:r>
              <a:rPr lang="cs-CZ" dirty="0" err="1"/>
              <a:t>project</a:t>
            </a:r>
            <a:r>
              <a:rPr lang="cs-CZ" dirty="0"/>
              <a:t> </a:t>
            </a:r>
            <a:r>
              <a:rPr lang="cs-CZ" dirty="0" err="1"/>
              <a:t>results</a:t>
            </a:r>
            <a:endParaRPr lang="cs-CZ" dirty="0"/>
          </a:p>
        </p:txBody>
      </p:sp>
      <p:sp>
        <p:nvSpPr>
          <p:cNvPr id="3" name="Zástupný symbol pro obsah 2"/>
          <p:cNvSpPr>
            <a:spLocks noGrp="1"/>
          </p:cNvSpPr>
          <p:nvPr>
            <p:ph idx="1"/>
          </p:nvPr>
        </p:nvSpPr>
        <p:spPr/>
        <p:txBody>
          <a:bodyPr>
            <a:normAutofit fontScale="62500" lnSpcReduction="20000"/>
          </a:bodyPr>
          <a:lstStyle/>
          <a:p>
            <a:r>
              <a:rPr lang="cs-CZ" dirty="0"/>
              <a:t>Project </a:t>
            </a:r>
            <a:r>
              <a:rPr lang="cs-CZ" dirty="0" err="1"/>
              <a:t>website</a:t>
            </a:r>
            <a:endParaRPr lang="cs-CZ" dirty="0"/>
          </a:p>
          <a:p>
            <a:r>
              <a:rPr lang="cs-CZ" dirty="0"/>
              <a:t>International </a:t>
            </a:r>
            <a:r>
              <a:rPr lang="cs-CZ" dirty="0" err="1"/>
              <a:t>dictionary</a:t>
            </a:r>
            <a:endParaRPr lang="cs-CZ" dirty="0"/>
          </a:p>
          <a:p>
            <a:r>
              <a:rPr lang="cs-CZ" dirty="0" err="1"/>
              <a:t>Porject</a:t>
            </a:r>
            <a:r>
              <a:rPr lang="cs-CZ" dirty="0"/>
              <a:t> logo</a:t>
            </a:r>
          </a:p>
          <a:p>
            <a:r>
              <a:rPr lang="cs-CZ" dirty="0" err="1"/>
              <a:t>Weather</a:t>
            </a:r>
            <a:r>
              <a:rPr lang="cs-CZ" dirty="0"/>
              <a:t> and Acid </a:t>
            </a:r>
            <a:r>
              <a:rPr lang="cs-CZ" dirty="0" err="1"/>
              <a:t>rain</a:t>
            </a:r>
            <a:r>
              <a:rPr lang="cs-CZ" dirty="0"/>
              <a:t> </a:t>
            </a:r>
            <a:r>
              <a:rPr lang="cs-CZ" dirty="0" err="1"/>
              <a:t>research</a:t>
            </a:r>
            <a:endParaRPr lang="cs-CZ" dirty="0"/>
          </a:p>
          <a:p>
            <a:r>
              <a:rPr lang="cs-CZ" dirty="0" err="1"/>
              <a:t>The</a:t>
            </a:r>
            <a:r>
              <a:rPr lang="cs-CZ" dirty="0"/>
              <a:t> </a:t>
            </a:r>
            <a:r>
              <a:rPr lang="cs-CZ" dirty="0" err="1"/>
              <a:t>herbal</a:t>
            </a:r>
            <a:r>
              <a:rPr lang="cs-CZ" dirty="0"/>
              <a:t> </a:t>
            </a:r>
            <a:r>
              <a:rPr lang="cs-CZ" dirty="0" err="1"/>
              <a:t>book</a:t>
            </a:r>
            <a:endParaRPr lang="cs-CZ" dirty="0"/>
          </a:p>
          <a:p>
            <a:r>
              <a:rPr lang="cs-CZ" dirty="0" err="1"/>
              <a:t>Bulletins</a:t>
            </a:r>
            <a:endParaRPr lang="cs-CZ" dirty="0"/>
          </a:p>
          <a:p>
            <a:r>
              <a:rPr lang="cs-CZ" dirty="0" err="1"/>
              <a:t>Multimedia</a:t>
            </a:r>
            <a:r>
              <a:rPr lang="cs-CZ" dirty="0"/>
              <a:t> </a:t>
            </a:r>
            <a:r>
              <a:rPr lang="cs-CZ" dirty="0" err="1"/>
              <a:t>presentation</a:t>
            </a:r>
            <a:endParaRPr lang="cs-CZ" dirty="0"/>
          </a:p>
          <a:p>
            <a:r>
              <a:rPr lang="cs-CZ" dirty="0" err="1"/>
              <a:t>School</a:t>
            </a:r>
            <a:r>
              <a:rPr lang="cs-CZ" dirty="0"/>
              <a:t> </a:t>
            </a:r>
            <a:r>
              <a:rPr lang="cs-CZ" dirty="0" err="1"/>
              <a:t>questionnaires</a:t>
            </a:r>
            <a:endParaRPr lang="cs-CZ" dirty="0"/>
          </a:p>
          <a:p>
            <a:r>
              <a:rPr lang="cs-CZ" dirty="0"/>
              <a:t>Poster </a:t>
            </a:r>
            <a:r>
              <a:rPr lang="cs-CZ" dirty="0" err="1"/>
              <a:t>competitons</a:t>
            </a:r>
            <a:endParaRPr lang="cs-CZ" dirty="0"/>
          </a:p>
          <a:p>
            <a:r>
              <a:rPr lang="cs-CZ" dirty="0" err="1"/>
              <a:t>Earth</a:t>
            </a:r>
            <a:r>
              <a:rPr lang="cs-CZ" dirty="0"/>
              <a:t> </a:t>
            </a:r>
            <a:r>
              <a:rPr lang="cs-CZ" dirty="0" err="1"/>
              <a:t>day</a:t>
            </a:r>
            <a:endParaRPr lang="cs-CZ" dirty="0"/>
          </a:p>
          <a:p>
            <a:r>
              <a:rPr lang="cs-CZ" dirty="0" err="1"/>
              <a:t>Let´s</a:t>
            </a:r>
            <a:r>
              <a:rPr lang="cs-CZ" dirty="0"/>
              <a:t> </a:t>
            </a:r>
            <a:r>
              <a:rPr lang="cs-CZ" dirty="0" err="1"/>
              <a:t>help</a:t>
            </a:r>
            <a:r>
              <a:rPr lang="cs-CZ" dirty="0"/>
              <a:t> </a:t>
            </a:r>
            <a:r>
              <a:rPr lang="cs-CZ" dirty="0" err="1"/>
              <a:t>each</a:t>
            </a:r>
            <a:r>
              <a:rPr lang="cs-CZ" dirty="0"/>
              <a:t> </a:t>
            </a:r>
            <a:r>
              <a:rPr lang="cs-CZ" dirty="0" err="1"/>
              <a:t>other</a:t>
            </a:r>
            <a:endParaRPr lang="cs-CZ" dirty="0"/>
          </a:p>
          <a:p>
            <a:r>
              <a:rPr lang="cs-CZ" dirty="0"/>
              <a:t>My </a:t>
            </a:r>
            <a:r>
              <a:rPr lang="cs-CZ" dirty="0" err="1"/>
              <a:t>active</a:t>
            </a:r>
            <a:r>
              <a:rPr lang="cs-CZ" dirty="0"/>
              <a:t> </a:t>
            </a:r>
            <a:r>
              <a:rPr lang="cs-CZ" dirty="0" err="1"/>
              <a:t>day</a:t>
            </a:r>
            <a:endParaRPr lang="cs-CZ" dirty="0"/>
          </a:p>
          <a:p>
            <a:r>
              <a:rPr lang="cs-CZ" dirty="0" err="1"/>
              <a:t>The</a:t>
            </a:r>
            <a:r>
              <a:rPr lang="cs-CZ" dirty="0"/>
              <a:t> </a:t>
            </a:r>
            <a:r>
              <a:rPr lang="cs-CZ" dirty="0" err="1"/>
              <a:t>photobook</a:t>
            </a:r>
            <a:endParaRPr lang="cs-CZ" dirty="0"/>
          </a:p>
          <a:p>
            <a:r>
              <a:rPr lang="cs-CZ" dirty="0" err="1"/>
              <a:t>Pilgrim</a:t>
            </a:r>
            <a:r>
              <a:rPr lang="cs-CZ" dirty="0"/>
              <a:t> </a:t>
            </a:r>
            <a:r>
              <a:rPr lang="cs-CZ" dirty="0" err="1"/>
              <a:t>diary</a:t>
            </a:r>
            <a:endParaRPr lang="cs-CZ" dirty="0"/>
          </a:p>
          <a:p>
            <a:endParaRPr lang="cs-CZ" dirty="0"/>
          </a:p>
        </p:txBody>
      </p:sp>
    </p:spTree>
    <p:extLst>
      <p:ext uri="{BB962C8B-B14F-4D97-AF65-F5344CB8AC3E}">
        <p14:creationId xmlns:p14="http://schemas.microsoft.com/office/powerpoint/2010/main" val="257810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Czech Erasmus Club</a:t>
            </a:r>
          </a:p>
        </p:txBody>
      </p:sp>
      <p:pic>
        <p:nvPicPr>
          <p:cNvPr id="5122" name="Picture 2" descr="https://scontent-vie1-1.xx.fbcdn.net/v/t1.0-9/18622354_1265479690215945_8409023114286966268_n.jpg?_nc_cat=0&amp;oh=ab13938231c68487846ac84384f5bb18&amp;oe=5B84583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40204" y="1275566"/>
            <a:ext cx="6719238" cy="4766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752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heel(1)">
                                      <p:cBhvr>
                                        <p:cTn id="1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Faseta">
  <a:themeElements>
    <a:clrScheme name="Fas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s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s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451</TotalTime>
  <Words>182</Words>
  <Application>Microsoft Office PowerPoint</Application>
  <PresentationFormat>Širokoúhlá obrazovka</PresentationFormat>
  <Paragraphs>41</Paragraphs>
  <Slides>25</Slides>
  <Notes>0</Notes>
  <HiddenSlides>0</HiddenSlides>
  <MMClips>0</MMClips>
  <ScaleCrop>false</ScaleCrop>
  <HeadingPairs>
    <vt:vector size="6" baseType="variant">
      <vt:variant>
        <vt:lpstr>Použitá písma</vt:lpstr>
      </vt:variant>
      <vt:variant>
        <vt:i4>7</vt:i4>
      </vt:variant>
      <vt:variant>
        <vt:lpstr>Motiv</vt:lpstr>
      </vt:variant>
      <vt:variant>
        <vt:i4>1</vt:i4>
      </vt:variant>
      <vt:variant>
        <vt:lpstr>Nadpisy snímků</vt:lpstr>
      </vt:variant>
      <vt:variant>
        <vt:i4>25</vt:i4>
      </vt:variant>
    </vt:vector>
  </HeadingPairs>
  <TitlesOfParts>
    <vt:vector size="33" baseType="lpstr">
      <vt:lpstr>Algerian</vt:lpstr>
      <vt:lpstr>Arial</vt:lpstr>
      <vt:lpstr>Calibri</vt:lpstr>
      <vt:lpstr>Times New Roman</vt:lpstr>
      <vt:lpstr>Trebuchet MS</vt:lpstr>
      <vt:lpstr>Verdana</vt:lpstr>
      <vt:lpstr>Wingdings 3</vt:lpstr>
      <vt:lpstr>Faseta</vt:lpstr>
      <vt:lpstr>Prezentace aplikace PowerPoint</vt:lpstr>
      <vt:lpstr>Prezentace aplikace PowerPoint</vt:lpstr>
      <vt:lpstr>Prezentace aplikace PowerPoint</vt:lpstr>
      <vt:lpstr>Our coordinators - POLAND</vt:lpstr>
      <vt:lpstr>Our cordinators - Lithuania</vt:lpstr>
      <vt:lpstr>Our coordinators - Italy</vt:lpstr>
      <vt:lpstr>Our coordinators – Czech Republic</vt:lpstr>
      <vt:lpstr>Main project results</vt:lpstr>
      <vt:lpstr>Czech Erasmus Club</vt:lpstr>
      <vt:lpstr>M1 - Coordinators meeting in Czech Republic October 2016</vt:lpstr>
      <vt:lpstr>M2, C1 – POLAND February 2017</vt:lpstr>
      <vt:lpstr>Prezentace aplikace PowerPoint</vt:lpstr>
      <vt:lpstr>Prezentace aplikace PowerPoint</vt:lpstr>
      <vt:lpstr>School Earth Day April 2017</vt:lpstr>
      <vt:lpstr>M3, C2 – ITALY May 2017</vt:lpstr>
      <vt:lpstr>Prezentace aplikace PowerPoint</vt:lpstr>
      <vt:lpstr>Prezentace aplikace PowerPoint</vt:lpstr>
      <vt:lpstr>M4, C3 –Lithuania October 2017</vt:lpstr>
      <vt:lpstr>Prezentace aplikace PowerPoint</vt:lpstr>
      <vt:lpstr>Prezentace aplikace PowerPoint</vt:lpstr>
      <vt:lpstr>Prezentace aplikace PowerPoint</vt:lpstr>
      <vt:lpstr>Project day – Let´s help each other November 2017</vt:lpstr>
      <vt:lpstr>Prezentace aplikace PowerPoint</vt:lpstr>
      <vt:lpstr>Activities to be finished</vt:lpstr>
      <vt:lpstr>… and MAYBE ….</vt:lpstr>
    </vt:vector>
  </TitlesOfParts>
  <Company>ATC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roman</dc:creator>
  <cp:lastModifiedBy>therova</cp:lastModifiedBy>
  <cp:revision>30</cp:revision>
  <cp:lastPrinted>2018-05-03T07:53:20Z</cp:lastPrinted>
  <dcterms:created xsi:type="dcterms:W3CDTF">2018-04-25T11:11:01Z</dcterms:created>
  <dcterms:modified xsi:type="dcterms:W3CDTF">2018-11-20T14:23:12Z</dcterms:modified>
</cp:coreProperties>
</file>